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9" r:id="rId3"/>
    <p:sldId id="259" r:id="rId4"/>
    <p:sldId id="290" r:id="rId5"/>
    <p:sldId id="274" r:id="rId6"/>
    <p:sldId id="277" r:id="rId7"/>
    <p:sldId id="292" r:id="rId8"/>
    <p:sldId id="314" r:id="rId9"/>
    <p:sldId id="315" r:id="rId10"/>
    <p:sldId id="276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62" r:id="rId20"/>
    <p:sldId id="300" r:id="rId21"/>
    <p:sldId id="301" r:id="rId22"/>
    <p:sldId id="302" r:id="rId23"/>
    <p:sldId id="303" r:id="rId24"/>
    <p:sldId id="304" r:id="rId25"/>
    <p:sldId id="305" r:id="rId26"/>
    <p:sldId id="308" r:id="rId27"/>
    <p:sldId id="309" r:id="rId28"/>
    <p:sldId id="310" r:id="rId29"/>
    <p:sldId id="313" r:id="rId30"/>
    <p:sldId id="286" r:id="rId31"/>
    <p:sldId id="287" r:id="rId32"/>
    <p:sldId id="316" r:id="rId33"/>
    <p:sldId id="317" r:id="rId34"/>
    <p:sldId id="318" r:id="rId35"/>
    <p:sldId id="319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EB109-09FC-4160-8928-76844CFFB535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B9092-F65F-427B-ACF0-9F243893D2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61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DD13-5159-44EB-9F28-FBB0B2F075B3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D5D7-27A5-428A-9377-8BD39E19D0B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72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2D5D7-27A5-428A-9377-8BD39E19D0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2D5D7-27A5-428A-9377-8BD39E19D0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1F41-849F-43A5-9165-466425BF1D94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56D1-9FE0-4EAA-BCA8-FBF7179F40BF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5CBE-BADB-4C67-B774-554652ED4D06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E82-A610-4E2E-972A-0E42CD3A3851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B5C6-1ED0-4303-8125-14A67797F3B5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358-B8F0-40C4-918F-4EE1EE2E3C80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9516-978B-4F1A-82C0-C2175F512D11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00B4-8571-4B7C-97D0-8474AFBB58D4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30AD-3533-4098-9922-9296BE789B91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B7D-84AE-44D7-9896-E444A66D0B2A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F4A5-E884-4375-B41C-4A23750BD86A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vlx.ca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B0B4-36FD-4BCF-B32C-E14FAD97FC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0"/>
            <a:ext cx="5040560" cy="429309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2"/>
                </a:solidFill>
              </a:rPr>
              <a:t>Assemblée générale annuelle </a:t>
            </a:r>
            <a:br>
              <a:rPr lang="fr-CA" dirty="0">
                <a:solidFill>
                  <a:schemeClr val="accent2"/>
                </a:solidFill>
              </a:rPr>
            </a:br>
            <a:r>
              <a:rPr lang="fr-CA" dirty="0" smtClean="0">
                <a:solidFill>
                  <a:schemeClr val="accent2"/>
                </a:solidFill>
              </a:rPr>
              <a:t>2018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3573016"/>
            <a:ext cx="5436096" cy="2448272"/>
          </a:xfrm>
        </p:spPr>
        <p:txBody>
          <a:bodyPr>
            <a:normAutofit/>
          </a:bodyPr>
          <a:lstStyle/>
          <a:p>
            <a:r>
              <a:rPr lang="fr-CA" dirty="0" smtClean="0"/>
              <a:t>Maison Beaudry</a:t>
            </a:r>
          </a:p>
          <a:p>
            <a:r>
              <a:rPr lang="fr-CA" dirty="0" smtClean="0"/>
              <a:t>25 octobre 2018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10E0-2959-4A9D-9A7A-F90D531140AF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arlimbour.org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Picture 11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12464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/>
              <a:t>Rapport </a:t>
            </a:r>
            <a:r>
              <a:rPr lang="fr-CA" dirty="0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980728"/>
            <a:ext cx="8784976" cy="4752528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Secrétariat</a:t>
            </a:r>
          </a:p>
          <a:p>
            <a:pPr lvl="1"/>
            <a:r>
              <a:rPr lang="fr-CA" dirty="0" smtClean="0"/>
              <a:t>Membres inscrits: </a:t>
            </a:r>
            <a:r>
              <a:rPr lang="fr-CA" b="1" dirty="0" smtClean="0"/>
              <a:t>688</a:t>
            </a:r>
          </a:p>
          <a:p>
            <a:pPr marL="457200" lvl="1" indent="0">
              <a:buNone/>
            </a:pPr>
            <a:r>
              <a:rPr lang="fr-CA" dirty="0"/>
              <a:t>	</a:t>
            </a:r>
            <a:r>
              <a:rPr lang="fr-CA" dirty="0" smtClean="0"/>
              <a:t>2015:300 </a:t>
            </a:r>
            <a:r>
              <a:rPr lang="mr-IN" dirty="0" smtClean="0"/>
              <a:t>–</a:t>
            </a:r>
            <a:r>
              <a:rPr lang="fr-CA" dirty="0" smtClean="0"/>
              <a:t> 2016:544 </a:t>
            </a:r>
            <a:r>
              <a:rPr lang="mr-IN" dirty="0" smtClean="0"/>
              <a:t>–</a:t>
            </a:r>
            <a:r>
              <a:rPr lang="fr-CA" dirty="0" smtClean="0"/>
              <a:t> 2017:586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Secteur Limbour: 280 (40,7%)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Secteur Côte-d’Azur: 102 (914,8%)</a:t>
            </a:r>
          </a:p>
          <a:p>
            <a:pPr lvl="1"/>
            <a:r>
              <a:rPr lang="fr-CA" dirty="0"/>
              <a:t>Secteur Mont-Luc:     156 (22,7%)</a:t>
            </a:r>
            <a:endParaRPr lang="en-CA" sz="2400" dirty="0"/>
          </a:p>
          <a:p>
            <a:pPr lvl="1"/>
            <a:r>
              <a:rPr lang="fr-CA" dirty="0"/>
              <a:t>Secteur Des Rapides:   6 (0,9%)</a:t>
            </a:r>
            <a:endParaRPr lang="en-CA" sz="2400" dirty="0"/>
          </a:p>
          <a:p>
            <a:pPr lvl="1"/>
            <a:r>
              <a:rPr lang="fr-CA" dirty="0"/>
              <a:t>Secteur De L’Escarpement :    32 (4,7%)</a:t>
            </a:r>
            <a:endParaRPr lang="en-CA" sz="2400" dirty="0"/>
          </a:p>
          <a:p>
            <a:pPr lvl="1"/>
            <a:r>
              <a:rPr lang="fr-CA" dirty="0"/>
              <a:t>Secteur de L’Érablière:    93 (13,5%)</a:t>
            </a:r>
            <a:endParaRPr lang="en-CA" sz="2400" dirty="0"/>
          </a:p>
          <a:p>
            <a:pPr lvl="1"/>
            <a:r>
              <a:rPr lang="fr-CA" dirty="0"/>
              <a:t>Secteur Rural:   10 (1,5%)</a:t>
            </a:r>
            <a:endParaRPr lang="en-CA" sz="2400" dirty="0"/>
          </a:p>
          <a:p>
            <a:pPr lvl="1">
              <a:buFont typeface="Lucida Grande"/>
              <a:buChar char="-"/>
            </a:pPr>
            <a:endParaRPr lang="fr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/>
              <a:t>Rapport </a:t>
            </a:r>
            <a:r>
              <a:rPr lang="fr-CA" dirty="0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980728"/>
            <a:ext cx="8784976" cy="4752528"/>
          </a:xfrm>
        </p:spPr>
        <p:txBody>
          <a:bodyPr>
            <a:normAutofit/>
          </a:bodyPr>
          <a:lstStyle/>
          <a:p>
            <a:r>
              <a:rPr lang="fr-CA" dirty="0" smtClean="0"/>
              <a:t>Comité des communications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Page Facebook </a:t>
            </a:r>
            <a:r>
              <a:rPr lang="mr-IN" dirty="0" smtClean="0"/>
              <a:t>–</a:t>
            </a:r>
            <a:r>
              <a:rPr lang="fr-CA" dirty="0" smtClean="0"/>
              <a:t> 396 abonnés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Dépliant à toutes les portes </a:t>
            </a:r>
            <a:r>
              <a:rPr lang="mr-IN" dirty="0" smtClean="0"/>
              <a:t>–</a:t>
            </a:r>
            <a:r>
              <a:rPr lang="fr-CA" dirty="0" smtClean="0"/>
              <a:t> 10,500 exemplaires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Infolettre « </a:t>
            </a:r>
            <a:r>
              <a:rPr lang="fr-CA" dirty="0" err="1" smtClean="0"/>
              <a:t>info@Limbour</a:t>
            </a:r>
            <a:r>
              <a:rPr lang="fr-CA" dirty="0" smtClean="0"/>
              <a:t> » sur différents sujets d’intérêts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/>
              <a:t>Rapport </a:t>
            </a:r>
            <a:r>
              <a:rPr lang="fr-CA" dirty="0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980728"/>
            <a:ext cx="8784976" cy="4752528"/>
          </a:xfrm>
        </p:spPr>
        <p:txBody>
          <a:bodyPr>
            <a:normAutofit/>
          </a:bodyPr>
          <a:lstStyle/>
          <a:p>
            <a:r>
              <a:rPr lang="fr-CA" dirty="0" smtClean="0"/>
              <a:t>Comité Environnement / APEL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Séances d’information sur le recyclage avec TRICENTRIS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Ménage électronique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Participation aux fêtes d’hiver et de quartier (sensibilisation au tri des déchets</a:t>
            </a:r>
            <a:r>
              <a:rPr lang="mr-IN" dirty="0" smtClean="0"/>
              <a:t>…</a:t>
            </a:r>
            <a:r>
              <a:rPr lang="fr-CA" dirty="0" smtClean="0"/>
              <a:t>)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Échange de vivaces et atelier nature</a:t>
            </a:r>
          </a:p>
          <a:p>
            <a:pPr lvl="1">
              <a:buFont typeface="Lucida Grande"/>
              <a:buChar char="-"/>
            </a:pPr>
            <a:r>
              <a:rPr lang="fr-CA" dirty="0" smtClean="0"/>
              <a:t>Fonds vert de Gatineau pour le Projet Nerprun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0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 smtClean="0"/>
              <a:t> / APEL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1689" b="31689"/>
          <a:stretch>
            <a:fillRect/>
          </a:stretch>
        </p:blipFill>
        <p:spPr>
          <a:xfrm>
            <a:off x="899592" y="1556792"/>
            <a:ext cx="670708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23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 smtClean="0"/>
              <a:t> / APEL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689" b="868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0903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 smtClean="0"/>
              <a:t> / APEL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62" b="1336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68947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 smtClean="0"/>
              <a:t> / APEL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90" b="1339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6056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 smtClean="0"/>
              <a:t> / APEL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286" b="1328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0629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 smtClean="0"/>
              <a:t> / APEL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561" b="856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0476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CA" dirty="0"/>
              <a:t>Rapport </a:t>
            </a:r>
            <a:r>
              <a:rPr lang="fr-CA" dirty="0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circulation / </a:t>
            </a:r>
            <a:r>
              <a:rPr lang="en-US" dirty="0" err="1" smtClean="0"/>
              <a:t>sécurité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améliorer</a:t>
            </a:r>
            <a:r>
              <a:rPr lang="en-US" dirty="0" smtClean="0"/>
              <a:t> la </a:t>
            </a:r>
            <a:r>
              <a:rPr lang="en-US" dirty="0" err="1" smtClean="0"/>
              <a:t>fluidité</a:t>
            </a:r>
            <a:r>
              <a:rPr lang="en-US" dirty="0" smtClean="0"/>
              <a:t> et la </a:t>
            </a:r>
            <a:r>
              <a:rPr lang="en-US" dirty="0" err="1" smtClean="0"/>
              <a:t>sécurité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séries</a:t>
            </a:r>
            <a:r>
              <a:rPr lang="en-US" dirty="0" smtClean="0"/>
              <a:t> </a:t>
            </a:r>
            <a:r>
              <a:rPr lang="en-US" dirty="0" err="1" smtClean="0"/>
              <a:t>d’actions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rencontres</a:t>
            </a:r>
            <a:r>
              <a:rPr lang="en-US" dirty="0" smtClean="0"/>
              <a:t> Pont Alonzo-Wright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recommandations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 err="1" smtClean="0"/>
              <a:t>conseillère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dépots</a:t>
            </a:r>
            <a:r>
              <a:rPr lang="en-US" dirty="0" smtClean="0"/>
              <a:t> de </a:t>
            </a:r>
            <a:r>
              <a:rPr lang="en-US" dirty="0" err="1" smtClean="0"/>
              <a:t>demandes</a:t>
            </a:r>
            <a:r>
              <a:rPr lang="en-US" dirty="0" smtClean="0"/>
              <a:t> de service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Comité</a:t>
            </a:r>
            <a:r>
              <a:rPr lang="en-US" dirty="0" smtClean="0"/>
              <a:t> Ville/</a:t>
            </a:r>
            <a:r>
              <a:rPr lang="en-US" dirty="0" err="1" smtClean="0"/>
              <a:t>Citoyens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 smtClean="0"/>
              <a:t>Notre territoire…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92280" y="6453336"/>
            <a:ext cx="1224136" cy="404664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arlimbour.org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448251"/>
            <a:ext cx="720080" cy="365125"/>
          </a:xfrm>
        </p:spPr>
        <p:txBody>
          <a:bodyPr>
            <a:normAutofit/>
          </a:bodyPr>
          <a:lstStyle/>
          <a:p>
            <a:fld id="{2EF9B0B4-36FD-4BCF-B32C-E14FAD97FCE4}" type="slidenum">
              <a:rPr lang="en-US" sz="1600" smtClean="0">
                <a:solidFill>
                  <a:schemeClr val="tx1"/>
                </a:solidFill>
              </a:rPr>
              <a:pPr/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88640"/>
            <a:ext cx="844029" cy="6652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7992888" cy="558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007138" y="17130713"/>
            <a:ext cx="0" cy="0"/>
          </a:xfrm>
          <a:custGeom>
            <a:avLst/>
            <a:gdLst>
              <a:gd name="T0" fmla="+- 0 9760 9760"/>
              <a:gd name="T1" fmla="*/ T0 w 1"/>
              <a:gd name="T2" fmla="+- 0 8796 8796"/>
              <a:gd name="T3" fmla="*/ 8796 h 1"/>
              <a:gd name="T4" fmla="+- 0 9760 9760"/>
              <a:gd name="T5" fmla="*/ T4 w 1"/>
              <a:gd name="T6" fmla="+- 0 8796 8796"/>
              <a:gd name="T7" fmla="*/ 8796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64400" y="1084263"/>
            <a:ext cx="7938" cy="7937"/>
          </a:xfrm>
          <a:custGeom>
            <a:avLst/>
            <a:gdLst>
              <a:gd name="T0" fmla="+- 0 20179 20179"/>
              <a:gd name="T1" fmla="*/ T0 w 24"/>
              <a:gd name="T2" fmla="+- 0 3034 3010"/>
              <a:gd name="T3" fmla="*/ 3034 h 25"/>
              <a:gd name="T4" fmla="+- 0 20179 20179"/>
              <a:gd name="T5" fmla="*/ T4 w 24"/>
              <a:gd name="T6" fmla="+- 0 3010 3010"/>
              <a:gd name="T7" fmla="*/ 3010 h 25"/>
              <a:gd name="T8" fmla="+- 0 20179 20179"/>
              <a:gd name="T9" fmla="*/ T8 w 24"/>
              <a:gd name="T10" fmla="+- 0 3002 3010"/>
              <a:gd name="T11" fmla="*/ 3002 h 25"/>
              <a:gd name="T12" fmla="+- 0 20202 20179"/>
              <a:gd name="T13" fmla="*/ T12 w 24"/>
              <a:gd name="T14" fmla="+- 0 3010 3010"/>
              <a:gd name="T15" fmla="*/ 3010 h 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4" h="25" extrusionOk="0">
                <a:moveTo>
                  <a:pt x="0" y="24"/>
                </a:moveTo>
                <a:cubicBezTo>
                  <a:pt x="0" y="0"/>
                  <a:pt x="0" y="-8"/>
                  <a:pt x="23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09863" y="4648200"/>
            <a:ext cx="7937" cy="1588"/>
          </a:xfrm>
          <a:custGeom>
            <a:avLst/>
            <a:gdLst>
              <a:gd name="T0" fmla="+- 0 7526 7526"/>
              <a:gd name="T1" fmla="*/ T0 w 24"/>
              <a:gd name="T2" fmla="+- 0 12912 12912"/>
              <a:gd name="T3" fmla="*/ 12912 h 1"/>
              <a:gd name="T4" fmla="+- 0 7534 7526"/>
              <a:gd name="T5" fmla="*/ T4 w 24"/>
              <a:gd name="T6" fmla="+- 0 12912 12912"/>
              <a:gd name="T7" fmla="*/ 12912 h 1"/>
              <a:gd name="T8" fmla="+- 0 7541 7526"/>
              <a:gd name="T9" fmla="*/ T8 w 24"/>
              <a:gd name="T10" fmla="+- 0 12912 12912"/>
              <a:gd name="T11" fmla="*/ 12912 h 1"/>
              <a:gd name="T12" fmla="+- 0 7549 7526"/>
              <a:gd name="T13" fmla="*/ T12 w 24"/>
              <a:gd name="T14" fmla="+- 0 12912 12912"/>
              <a:gd name="T15" fmla="*/ 12912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4" h="1" extrusionOk="0">
                <a:moveTo>
                  <a:pt x="0" y="0"/>
                </a:moveTo>
                <a:cubicBezTo>
                  <a:pt x="8" y="0"/>
                  <a:pt x="15" y="0"/>
                  <a:pt x="23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64563" y="13054013"/>
            <a:ext cx="0" cy="0"/>
          </a:xfrm>
          <a:custGeom>
            <a:avLst/>
            <a:gdLst>
              <a:gd name="T0" fmla="+- 0 4398 4398"/>
              <a:gd name="T1" fmla="*/ T0 w 1"/>
              <a:gd name="T2" fmla="+- 0 6703 6703"/>
              <a:gd name="T3" fmla="*/ 6703 h 1"/>
              <a:gd name="T4" fmla="+- 0 4398 4398"/>
              <a:gd name="T5" fmla="*/ T4 w 1"/>
              <a:gd name="T6" fmla="+- 0 6703 6703"/>
              <a:gd name="T7" fmla="*/ 6703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09900" y="5176838"/>
            <a:ext cx="0" cy="0"/>
          </a:xfrm>
          <a:custGeom>
            <a:avLst/>
            <a:gdLst>
              <a:gd name="T0" fmla="+- 0 8067 8067"/>
              <a:gd name="T1" fmla="*/ T0 w 1"/>
              <a:gd name="T2" fmla="+- 0 2658 2658"/>
              <a:gd name="T3" fmla="*/ 2658 h 1"/>
              <a:gd name="T4" fmla="+- 0 8067 8067"/>
              <a:gd name="T5" fmla="*/ T4 w 1"/>
              <a:gd name="T6" fmla="+- 0 2658 2658"/>
              <a:gd name="T7" fmla="*/ 2658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451388" y="30641925"/>
            <a:ext cx="0" cy="0"/>
          </a:xfrm>
          <a:custGeom>
            <a:avLst/>
            <a:gdLst>
              <a:gd name="T0" fmla="+- 0 8961 8961"/>
              <a:gd name="T1" fmla="*/ T0 w 1"/>
              <a:gd name="T2" fmla="+- 0 15734 15734"/>
              <a:gd name="T3" fmla="*/ 15734 h 1"/>
              <a:gd name="T4" fmla="+- 0 8961 8961"/>
              <a:gd name="T5" fmla="*/ T4 w 1"/>
              <a:gd name="T6" fmla="+- 0 15734 15734"/>
              <a:gd name="T7" fmla="*/ 15734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55763" y="987425"/>
            <a:ext cx="4748212" cy="4756150"/>
          </a:xfrm>
          <a:custGeom>
            <a:avLst/>
            <a:gdLst>
              <a:gd name="T0" fmla="+- 0 5928 4601"/>
              <a:gd name="T1" fmla="*/ T0 w 13186"/>
              <a:gd name="T2" fmla="+- 0 8399 2745"/>
              <a:gd name="T3" fmla="*/ 8399 h 13209"/>
              <a:gd name="T4" fmla="+- 0 5825 4601"/>
              <a:gd name="T5" fmla="*/ T4 w 13186"/>
              <a:gd name="T6" fmla="+- 0 8234 2745"/>
              <a:gd name="T7" fmla="*/ 8234 h 13209"/>
              <a:gd name="T8" fmla="+- 0 5674 4601"/>
              <a:gd name="T9" fmla="*/ T8 w 13186"/>
              <a:gd name="T10" fmla="+- 0 8152 2745"/>
              <a:gd name="T11" fmla="*/ 8152 h 13209"/>
              <a:gd name="T12" fmla="+- 0 5612 4601"/>
              <a:gd name="T13" fmla="*/ T12 w 13186"/>
              <a:gd name="T14" fmla="+- 0 7917 2745"/>
              <a:gd name="T15" fmla="*/ 7917 h 13209"/>
              <a:gd name="T16" fmla="+- 0 5512 4601"/>
              <a:gd name="T17" fmla="*/ T16 w 13186"/>
              <a:gd name="T18" fmla="+- 0 7535 2745"/>
              <a:gd name="T19" fmla="*/ 7535 h 13209"/>
              <a:gd name="T20" fmla="+- 0 5525 4601"/>
              <a:gd name="T21" fmla="*/ T20 w 13186"/>
              <a:gd name="T22" fmla="+- 0 7146 2745"/>
              <a:gd name="T23" fmla="*/ 7146 h 13209"/>
              <a:gd name="T24" fmla="+- 0 5349 4601"/>
              <a:gd name="T25" fmla="*/ T24 w 13186"/>
              <a:gd name="T26" fmla="+- 0 6771 2745"/>
              <a:gd name="T27" fmla="*/ 6771 h 13209"/>
              <a:gd name="T28" fmla="+- 0 5248 4601"/>
              <a:gd name="T29" fmla="*/ T28 w 13186"/>
              <a:gd name="T30" fmla="+- 0 6557 2745"/>
              <a:gd name="T31" fmla="*/ 6557 h 13209"/>
              <a:gd name="T32" fmla="+- 0 5059 4601"/>
              <a:gd name="T33" fmla="*/ T32 w 13186"/>
              <a:gd name="T34" fmla="+- 0 6431 2745"/>
              <a:gd name="T35" fmla="*/ 6431 h 13209"/>
              <a:gd name="T36" fmla="+- 0 4958 4601"/>
              <a:gd name="T37" fmla="*/ T36 w 13186"/>
              <a:gd name="T38" fmla="+- 0 6235 2745"/>
              <a:gd name="T39" fmla="*/ 6235 h 13209"/>
              <a:gd name="T40" fmla="+- 0 4850 4601"/>
              <a:gd name="T41" fmla="*/ T40 w 13186"/>
              <a:gd name="T42" fmla="+- 0 6026 2745"/>
              <a:gd name="T43" fmla="*/ 6026 h 13209"/>
              <a:gd name="T44" fmla="+- 0 4822 4601"/>
              <a:gd name="T45" fmla="*/ T44 w 13186"/>
              <a:gd name="T46" fmla="+- 0 5794 2745"/>
              <a:gd name="T47" fmla="*/ 5794 h 13209"/>
              <a:gd name="T48" fmla="+- 0 4745 4601"/>
              <a:gd name="T49" fmla="*/ T48 w 13186"/>
              <a:gd name="T50" fmla="+- 0 5572 2745"/>
              <a:gd name="T51" fmla="*/ 5572 h 13209"/>
              <a:gd name="T52" fmla="+- 0 4663 4601"/>
              <a:gd name="T53" fmla="*/ T52 w 13186"/>
              <a:gd name="T54" fmla="+- 0 5335 2745"/>
              <a:gd name="T55" fmla="*/ 5335 h 13209"/>
              <a:gd name="T56" fmla="+- 0 4528 4601"/>
              <a:gd name="T57" fmla="*/ T56 w 13186"/>
              <a:gd name="T58" fmla="+- 0 5167 2745"/>
              <a:gd name="T59" fmla="*/ 5167 h 13209"/>
              <a:gd name="T60" fmla="+- 0 4683 4601"/>
              <a:gd name="T61" fmla="*/ T60 w 13186"/>
              <a:gd name="T62" fmla="+- 0 4933 2745"/>
              <a:gd name="T63" fmla="*/ 4933 h 13209"/>
              <a:gd name="T64" fmla="+- 0 4714 4601"/>
              <a:gd name="T65" fmla="*/ T64 w 13186"/>
              <a:gd name="T66" fmla="+- 0 4887 2745"/>
              <a:gd name="T67" fmla="*/ 4887 h 13209"/>
              <a:gd name="T68" fmla="+- 0 4908 4601"/>
              <a:gd name="T69" fmla="*/ T68 w 13186"/>
              <a:gd name="T70" fmla="+- 0 4834 2745"/>
              <a:gd name="T71" fmla="*/ 4834 h 13209"/>
              <a:gd name="T72" fmla="+- 0 4939 4601"/>
              <a:gd name="T73" fmla="*/ T72 w 13186"/>
              <a:gd name="T74" fmla="+- 0 4808 2745"/>
              <a:gd name="T75" fmla="*/ 4808 h 13209"/>
              <a:gd name="T76" fmla="+- 0 5182 4601"/>
              <a:gd name="T77" fmla="*/ T76 w 13186"/>
              <a:gd name="T78" fmla="+- 0 4609 2745"/>
              <a:gd name="T79" fmla="*/ 4609 h 13209"/>
              <a:gd name="T80" fmla="+- 0 5284 4601"/>
              <a:gd name="T81" fmla="*/ T80 w 13186"/>
              <a:gd name="T82" fmla="+- 0 4555 2745"/>
              <a:gd name="T83" fmla="*/ 4555 h 13209"/>
              <a:gd name="T84" fmla="+- 0 5397 4601"/>
              <a:gd name="T85" fmla="*/ T84 w 13186"/>
              <a:gd name="T86" fmla="+- 0 4296 2745"/>
              <a:gd name="T87" fmla="*/ 4296 h 13209"/>
              <a:gd name="T88" fmla="+- 0 5468 4601"/>
              <a:gd name="T89" fmla="*/ T88 w 13186"/>
              <a:gd name="T90" fmla="+- 0 4134 2745"/>
              <a:gd name="T91" fmla="*/ 4134 h 13209"/>
              <a:gd name="T92" fmla="+- 0 5270 4601"/>
              <a:gd name="T93" fmla="*/ T92 w 13186"/>
              <a:gd name="T94" fmla="+- 0 4175 2745"/>
              <a:gd name="T95" fmla="*/ 4175 h 13209"/>
              <a:gd name="T96" fmla="+- 0 5466 4601"/>
              <a:gd name="T97" fmla="*/ T96 w 13186"/>
              <a:gd name="T98" fmla="+- 0 3976 2745"/>
              <a:gd name="T99" fmla="*/ 3976 h 13209"/>
              <a:gd name="T100" fmla="+- 0 5682 4601"/>
              <a:gd name="T101" fmla="*/ T100 w 13186"/>
              <a:gd name="T102" fmla="+- 0 3757 2745"/>
              <a:gd name="T103" fmla="*/ 3757 h 13209"/>
              <a:gd name="T104" fmla="+- 0 5870 4601"/>
              <a:gd name="T105" fmla="*/ T104 w 13186"/>
              <a:gd name="T106" fmla="+- 0 3867 2745"/>
              <a:gd name="T107" fmla="*/ 3867 h 13209"/>
              <a:gd name="T108" fmla="+- 0 6048 4601"/>
              <a:gd name="T109" fmla="*/ T108 w 13186"/>
              <a:gd name="T110" fmla="+- 0 3838 2745"/>
              <a:gd name="T111" fmla="*/ 3838 h 13209"/>
              <a:gd name="T112" fmla="+- 0 6268 4601"/>
              <a:gd name="T113" fmla="*/ T112 w 13186"/>
              <a:gd name="T114" fmla="+- 0 3802 2745"/>
              <a:gd name="T115" fmla="*/ 3802 h 13209"/>
              <a:gd name="T116" fmla="+- 0 6509 4601"/>
              <a:gd name="T117" fmla="*/ T116 w 13186"/>
              <a:gd name="T118" fmla="+- 0 3741 2745"/>
              <a:gd name="T119" fmla="*/ 3741 h 13209"/>
              <a:gd name="T120" fmla="+- 0 6757 4601"/>
              <a:gd name="T121" fmla="*/ T120 w 13186"/>
              <a:gd name="T122" fmla="+- 0 3672 2745"/>
              <a:gd name="T123" fmla="*/ 3672 h 13209"/>
              <a:gd name="T124" fmla="+- 0 7086 4601"/>
              <a:gd name="T125" fmla="*/ T124 w 13186"/>
              <a:gd name="T126" fmla="+- 0 3580 2745"/>
              <a:gd name="T127" fmla="*/ 3580 h 13209"/>
              <a:gd name="T128" fmla="+- 0 7424 4601"/>
              <a:gd name="T129" fmla="*/ T128 w 13186"/>
              <a:gd name="T130" fmla="+- 0 3505 2745"/>
              <a:gd name="T131" fmla="*/ 3505 h 13209"/>
              <a:gd name="T132" fmla="+- 0 7747 4601"/>
              <a:gd name="T133" fmla="*/ T132 w 13186"/>
              <a:gd name="T134" fmla="+- 0 3409 2745"/>
              <a:gd name="T135" fmla="*/ 3409 h 13209"/>
              <a:gd name="T136" fmla="+- 0 8075 4601"/>
              <a:gd name="T137" fmla="*/ T136 w 13186"/>
              <a:gd name="T138" fmla="+- 0 3312 2745"/>
              <a:gd name="T139" fmla="*/ 3312 h 13209"/>
              <a:gd name="T140" fmla="+- 0 8411 4601"/>
              <a:gd name="T141" fmla="*/ T140 w 13186"/>
              <a:gd name="T142" fmla="+- 0 3119 2745"/>
              <a:gd name="T143" fmla="*/ 3119 h 13209"/>
              <a:gd name="T144" fmla="+- 0 8759 4601"/>
              <a:gd name="T145" fmla="*/ T144 w 13186"/>
              <a:gd name="T146" fmla="+- 0 3100 2745"/>
              <a:gd name="T147" fmla="*/ 3100 h 13209"/>
              <a:gd name="T148" fmla="+- 0 9035 4601"/>
              <a:gd name="T149" fmla="*/ T148 w 13186"/>
              <a:gd name="T150" fmla="+- 0 3085 2745"/>
              <a:gd name="T151" fmla="*/ 3085 h 13209"/>
              <a:gd name="T152" fmla="+- 0 9255 4601"/>
              <a:gd name="T153" fmla="*/ T152 w 13186"/>
              <a:gd name="T154" fmla="+- 0 3246 2745"/>
              <a:gd name="T155" fmla="*/ 3246 h 13209"/>
              <a:gd name="T156" fmla="+- 0 9518 4601"/>
              <a:gd name="T157" fmla="*/ T156 w 13186"/>
              <a:gd name="T158" fmla="+- 0 3261 2745"/>
              <a:gd name="T159" fmla="*/ 3261 h 13209"/>
              <a:gd name="T160" fmla="+- 0 9920 4601"/>
              <a:gd name="T161" fmla="*/ T160 w 13186"/>
              <a:gd name="T162" fmla="+- 0 3284 2745"/>
              <a:gd name="T163" fmla="*/ 3284 h 13209"/>
              <a:gd name="T164" fmla="+- 0 10320 4601"/>
              <a:gd name="T165" fmla="*/ T164 w 13186"/>
              <a:gd name="T166" fmla="+- 0 3104 2745"/>
              <a:gd name="T167" fmla="*/ 3104 h 13209"/>
              <a:gd name="T168" fmla="+- 0 10719 4601"/>
              <a:gd name="T169" fmla="*/ T168 w 13186"/>
              <a:gd name="T170" fmla="+- 0 3052 2745"/>
              <a:gd name="T171" fmla="*/ 3052 h 13209"/>
              <a:gd name="T172" fmla="+- 0 11065 4601"/>
              <a:gd name="T173" fmla="*/ T172 w 13186"/>
              <a:gd name="T174" fmla="+- 0 3007 2745"/>
              <a:gd name="T175" fmla="*/ 3007 h 13209"/>
              <a:gd name="T176" fmla="+- 0 11414 4601"/>
              <a:gd name="T177" fmla="*/ T176 w 13186"/>
              <a:gd name="T178" fmla="+- 0 2980 2745"/>
              <a:gd name="T179" fmla="*/ 2980 h 13209"/>
              <a:gd name="T180" fmla="+- 0 11763 4601"/>
              <a:gd name="T181" fmla="*/ T180 w 13186"/>
              <a:gd name="T182" fmla="+- 0 2970 2745"/>
              <a:gd name="T183" fmla="*/ 2970 h 13209"/>
              <a:gd name="T184" fmla="+- 0 12136 4601"/>
              <a:gd name="T185" fmla="*/ T184 w 13186"/>
              <a:gd name="T186" fmla="+- 0 2959 2745"/>
              <a:gd name="T187" fmla="*/ 2959 h 13209"/>
              <a:gd name="T188" fmla="+- 0 12498 4601"/>
              <a:gd name="T189" fmla="*/ T188 w 13186"/>
              <a:gd name="T190" fmla="+- 0 2973 2745"/>
              <a:gd name="T191" fmla="*/ 2973 h 13209"/>
              <a:gd name="T192" fmla="+- 0 12871 4601"/>
              <a:gd name="T193" fmla="*/ T192 w 13186"/>
              <a:gd name="T194" fmla="+- 0 2950 2745"/>
              <a:gd name="T195" fmla="*/ 2950 h 13209"/>
              <a:gd name="T196" fmla="+- 0 13636 4601"/>
              <a:gd name="T197" fmla="*/ T196 w 13186"/>
              <a:gd name="T198" fmla="+- 0 2904 2745"/>
              <a:gd name="T199" fmla="*/ 2904 h 13209"/>
              <a:gd name="T200" fmla="+- 0 14398 4601"/>
              <a:gd name="T201" fmla="*/ T200 w 13186"/>
              <a:gd name="T202" fmla="+- 0 2844 2745"/>
              <a:gd name="T203" fmla="*/ 2844 h 13209"/>
              <a:gd name="T204" fmla="+- 0 15162 4601"/>
              <a:gd name="T205" fmla="*/ T204 w 13186"/>
              <a:gd name="T206" fmla="+- 0 2787 2745"/>
              <a:gd name="T207" fmla="*/ 2787 h 13209"/>
              <a:gd name="T208" fmla="+- 0 15554 4601"/>
              <a:gd name="T209" fmla="*/ T208 w 13186"/>
              <a:gd name="T210" fmla="+- 0 2758 2745"/>
              <a:gd name="T211" fmla="*/ 2758 h 13209"/>
              <a:gd name="T212" fmla="+- 0 16808 4601"/>
              <a:gd name="T213" fmla="*/ T212 w 13186"/>
              <a:gd name="T214" fmla="+- 0 2551 2745"/>
              <a:gd name="T215" fmla="*/ 2551 h 13209"/>
              <a:gd name="T216" fmla="+- 0 17129 4601"/>
              <a:gd name="T217" fmla="*/ T216 w 13186"/>
              <a:gd name="T218" fmla="+- 0 2832 2745"/>
              <a:gd name="T219" fmla="*/ 2832 h 13209"/>
              <a:gd name="T220" fmla="+- 0 17314 4601"/>
              <a:gd name="T221" fmla="*/ T220 w 13186"/>
              <a:gd name="T222" fmla="+- 0 2994 2745"/>
              <a:gd name="T223" fmla="*/ 2994 h 13209"/>
              <a:gd name="T224" fmla="+- 0 17219 4601"/>
              <a:gd name="T225" fmla="*/ T224 w 13186"/>
              <a:gd name="T226" fmla="+- 0 3214 2745"/>
              <a:gd name="T227" fmla="*/ 3214 h 13209"/>
              <a:gd name="T228" fmla="+- 0 17314 4601"/>
              <a:gd name="T229" fmla="*/ T228 w 13186"/>
              <a:gd name="T230" fmla="+- 0 3431 2745"/>
              <a:gd name="T231" fmla="*/ 3431 h 13209"/>
              <a:gd name="T232" fmla="+- 0 17486 4601"/>
              <a:gd name="T233" fmla="*/ T232 w 13186"/>
              <a:gd name="T234" fmla="+- 0 3825 2745"/>
              <a:gd name="T235" fmla="*/ 3825 h 13209"/>
              <a:gd name="T236" fmla="+- 0 17672 4601"/>
              <a:gd name="T237" fmla="*/ T236 w 13186"/>
              <a:gd name="T238" fmla="+- 0 4070 2745"/>
              <a:gd name="T239" fmla="*/ 4070 h 13209"/>
              <a:gd name="T240" fmla="+- 0 17733 4601"/>
              <a:gd name="T241" fmla="*/ T240 w 13186"/>
              <a:gd name="T242" fmla="+- 0 4501 2745"/>
              <a:gd name="T243" fmla="*/ 4501 h 13209"/>
              <a:gd name="T244" fmla="+- 0 17774 4601"/>
              <a:gd name="T245" fmla="*/ T244 w 13186"/>
              <a:gd name="T246" fmla="+- 0 4786 2745"/>
              <a:gd name="T247" fmla="*/ 4786 h 13209"/>
              <a:gd name="T248" fmla="+- 0 17697 4601"/>
              <a:gd name="T249" fmla="*/ T248 w 13186"/>
              <a:gd name="T250" fmla="+- 0 4988 2745"/>
              <a:gd name="T251" fmla="*/ 4988 h 13209"/>
              <a:gd name="T252" fmla="+- 0 17675 4601"/>
              <a:gd name="T253" fmla="*/ T252 w 13186"/>
              <a:gd name="T254" fmla="+- 0 5259 2745"/>
              <a:gd name="T255" fmla="*/ 5259 h 13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13186" h="13209" extrusionOk="0">
                <a:moveTo>
                  <a:pt x="1327" y="5654"/>
                </a:moveTo>
                <a:cubicBezTo>
                  <a:pt x="1224" y="5489"/>
                  <a:pt x="1073" y="5407"/>
                  <a:pt x="1011" y="5172"/>
                </a:cubicBezTo>
                <a:cubicBezTo>
                  <a:pt x="911" y="4790"/>
                  <a:pt x="924" y="4401"/>
                  <a:pt x="748" y="4026"/>
                </a:cubicBezTo>
                <a:cubicBezTo>
                  <a:pt x="647" y="3812"/>
                  <a:pt x="458" y="3686"/>
                  <a:pt x="357" y="3490"/>
                </a:cubicBezTo>
                <a:cubicBezTo>
                  <a:pt x="249" y="3281"/>
                  <a:pt x="221" y="3049"/>
                  <a:pt x="144" y="2827"/>
                </a:cubicBezTo>
                <a:cubicBezTo>
                  <a:pt x="62" y="2590"/>
                  <a:pt x="-73" y="2422"/>
                  <a:pt x="82" y="2188"/>
                </a:cubicBezTo>
                <a:cubicBezTo>
                  <a:pt x="113" y="2142"/>
                  <a:pt x="307" y="2089"/>
                  <a:pt x="338" y="2063"/>
                </a:cubicBezTo>
                <a:cubicBezTo>
                  <a:pt x="581" y="1864"/>
                  <a:pt x="683" y="1810"/>
                  <a:pt x="796" y="1551"/>
                </a:cubicBezTo>
                <a:cubicBezTo>
                  <a:pt x="867" y="1389"/>
                  <a:pt x="669" y="1430"/>
                  <a:pt x="865" y="1231"/>
                </a:cubicBezTo>
                <a:cubicBezTo>
                  <a:pt x="1081" y="1012"/>
                  <a:pt x="1269" y="1122"/>
                  <a:pt x="1447" y="1093"/>
                </a:cubicBezTo>
                <a:cubicBezTo>
                  <a:pt x="1667" y="1057"/>
                  <a:pt x="1908" y="996"/>
                  <a:pt x="2156" y="927"/>
                </a:cubicBezTo>
                <a:cubicBezTo>
                  <a:pt x="2485" y="835"/>
                  <a:pt x="2823" y="760"/>
                  <a:pt x="3146" y="664"/>
                </a:cubicBezTo>
                <a:cubicBezTo>
                  <a:pt x="3474" y="567"/>
                  <a:pt x="3810" y="374"/>
                  <a:pt x="4158" y="355"/>
                </a:cubicBezTo>
                <a:cubicBezTo>
                  <a:pt x="4434" y="340"/>
                  <a:pt x="4654" y="501"/>
                  <a:pt x="4917" y="516"/>
                </a:cubicBezTo>
                <a:cubicBezTo>
                  <a:pt x="5319" y="539"/>
                  <a:pt x="5719" y="359"/>
                  <a:pt x="6118" y="307"/>
                </a:cubicBezTo>
                <a:cubicBezTo>
                  <a:pt x="6464" y="262"/>
                  <a:pt x="6813" y="235"/>
                  <a:pt x="7162" y="225"/>
                </a:cubicBezTo>
                <a:cubicBezTo>
                  <a:pt x="7535" y="214"/>
                  <a:pt x="7897" y="228"/>
                  <a:pt x="8270" y="205"/>
                </a:cubicBezTo>
                <a:cubicBezTo>
                  <a:pt x="9035" y="159"/>
                  <a:pt x="9797" y="99"/>
                  <a:pt x="10561" y="42"/>
                </a:cubicBezTo>
                <a:cubicBezTo>
                  <a:pt x="10953" y="13"/>
                  <a:pt x="12207" y="-194"/>
                  <a:pt x="12528" y="87"/>
                </a:cubicBezTo>
                <a:cubicBezTo>
                  <a:pt x="12713" y="249"/>
                  <a:pt x="12618" y="469"/>
                  <a:pt x="12713" y="686"/>
                </a:cubicBezTo>
                <a:cubicBezTo>
                  <a:pt x="12885" y="1080"/>
                  <a:pt x="13071" y="1325"/>
                  <a:pt x="13132" y="1756"/>
                </a:cubicBezTo>
                <a:cubicBezTo>
                  <a:pt x="13173" y="2041"/>
                  <a:pt x="13096" y="2243"/>
                  <a:pt x="13074" y="2514"/>
                </a:cubicBezTo>
                <a:cubicBezTo>
                  <a:pt x="13034" y="3013"/>
                  <a:pt x="13099" y="3504"/>
                  <a:pt x="13122" y="4001"/>
                </a:cubicBezTo>
                <a:cubicBezTo>
                  <a:pt x="13172" y="5087"/>
                  <a:pt x="12855" y="6065"/>
                  <a:pt x="13075" y="7151"/>
                </a:cubicBezTo>
                <a:cubicBezTo>
                  <a:pt x="13176" y="7649"/>
                  <a:pt x="13177" y="8013"/>
                  <a:pt x="13067" y="8512"/>
                </a:cubicBezTo>
                <a:cubicBezTo>
                  <a:pt x="12911" y="9223"/>
                  <a:pt x="12797" y="9950"/>
                  <a:pt x="12828" y="10678"/>
                </a:cubicBezTo>
                <a:cubicBezTo>
                  <a:pt x="12846" y="11097"/>
                  <a:pt x="12774" y="11514"/>
                  <a:pt x="12796" y="11932"/>
                </a:cubicBezTo>
                <a:cubicBezTo>
                  <a:pt x="12819" y="12382"/>
                  <a:pt x="12984" y="12805"/>
                  <a:pt x="13130" y="13208"/>
                </a:cubicBezTo>
              </a:path>
            </a:pathLst>
          </a:custGeom>
          <a:noFill/>
          <a:ln w="381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98638" y="3033713"/>
            <a:ext cx="4564062" cy="3465512"/>
          </a:xfrm>
          <a:custGeom>
            <a:avLst/>
            <a:gdLst>
              <a:gd name="T0" fmla="+- 0 17632 4996"/>
              <a:gd name="T1" fmla="*/ T0 w 12676"/>
              <a:gd name="T2" fmla="+- 0 15892 8425"/>
              <a:gd name="T3" fmla="*/ 15892 h 9629"/>
              <a:gd name="T4" fmla="+- 0 17625 4996"/>
              <a:gd name="T5" fmla="*/ T4 w 12676"/>
              <a:gd name="T6" fmla="+- 0 15891 8425"/>
              <a:gd name="T7" fmla="*/ 15891 h 9629"/>
              <a:gd name="T8" fmla="+- 0 17618 4996"/>
              <a:gd name="T9" fmla="*/ T8 w 12676"/>
              <a:gd name="T10" fmla="+- 0 15890 8425"/>
              <a:gd name="T11" fmla="*/ 15890 h 9629"/>
              <a:gd name="T12" fmla="+- 0 17611 4996"/>
              <a:gd name="T13" fmla="*/ T12 w 12676"/>
              <a:gd name="T14" fmla="+- 0 15889 8425"/>
              <a:gd name="T15" fmla="*/ 15889 h 9629"/>
              <a:gd name="T16" fmla="+- 0 17631 4996"/>
              <a:gd name="T17" fmla="*/ T16 w 12676"/>
              <a:gd name="T18" fmla="+- 0 15869 8425"/>
              <a:gd name="T19" fmla="*/ 15869 h 9629"/>
              <a:gd name="T20" fmla="+- 0 17638 4996"/>
              <a:gd name="T21" fmla="*/ T20 w 12676"/>
              <a:gd name="T22" fmla="+- 0 15862 8425"/>
              <a:gd name="T23" fmla="*/ 15862 h 9629"/>
              <a:gd name="T24" fmla="+- 0 17671 4996"/>
              <a:gd name="T25" fmla="*/ T24 w 12676"/>
              <a:gd name="T26" fmla="+- 0 15844 8425"/>
              <a:gd name="T27" fmla="*/ 15844 h 9629"/>
              <a:gd name="T28" fmla="+- 0 17394 4996"/>
              <a:gd name="T29" fmla="*/ T28 w 12676"/>
              <a:gd name="T30" fmla="+- 0 15975 8425"/>
              <a:gd name="T31" fmla="*/ 15975 h 9629"/>
              <a:gd name="T32" fmla="+- 0 17305 4996"/>
              <a:gd name="T33" fmla="*/ T32 w 12676"/>
              <a:gd name="T34" fmla="+- 0 15970 8425"/>
              <a:gd name="T35" fmla="*/ 15970 h 9629"/>
              <a:gd name="T36" fmla="+- 0 17115 4996"/>
              <a:gd name="T37" fmla="*/ T36 w 12676"/>
              <a:gd name="T38" fmla="+- 0 16232 8425"/>
              <a:gd name="T39" fmla="*/ 16232 h 9629"/>
              <a:gd name="T40" fmla="+- 0 17031 4996"/>
              <a:gd name="T41" fmla="*/ T40 w 12676"/>
              <a:gd name="T42" fmla="+- 0 16348 8425"/>
              <a:gd name="T43" fmla="*/ 16348 h 9629"/>
              <a:gd name="T44" fmla="+- 0 17014 4996"/>
              <a:gd name="T45" fmla="*/ T44 w 12676"/>
              <a:gd name="T46" fmla="+- 0 16410 8425"/>
              <a:gd name="T47" fmla="*/ 16410 h 9629"/>
              <a:gd name="T48" fmla="+- 0 16961 4996"/>
              <a:gd name="T49" fmla="*/ T48 w 12676"/>
              <a:gd name="T50" fmla="+- 0 16529 8425"/>
              <a:gd name="T51" fmla="*/ 16529 h 9629"/>
              <a:gd name="T52" fmla="+- 0 16896 4996"/>
              <a:gd name="T53" fmla="*/ T52 w 12676"/>
              <a:gd name="T54" fmla="+- 0 16674 8425"/>
              <a:gd name="T55" fmla="*/ 16674 h 9629"/>
              <a:gd name="T56" fmla="+- 0 16883 4996"/>
              <a:gd name="T57" fmla="*/ T56 w 12676"/>
              <a:gd name="T58" fmla="+- 0 16861 8425"/>
              <a:gd name="T59" fmla="*/ 16861 h 9629"/>
              <a:gd name="T60" fmla="+- 0 16806 4996"/>
              <a:gd name="T61" fmla="*/ T60 w 12676"/>
              <a:gd name="T62" fmla="+- 0 16994 8425"/>
              <a:gd name="T63" fmla="*/ 16994 h 9629"/>
              <a:gd name="T64" fmla="+- 0 16689 4996"/>
              <a:gd name="T65" fmla="*/ T64 w 12676"/>
              <a:gd name="T66" fmla="+- 0 17195 8425"/>
              <a:gd name="T67" fmla="*/ 17195 h 9629"/>
              <a:gd name="T68" fmla="+- 0 16412 4996"/>
              <a:gd name="T69" fmla="*/ T68 w 12676"/>
              <a:gd name="T70" fmla="+- 0 17506 8425"/>
              <a:gd name="T71" fmla="*/ 17506 h 9629"/>
              <a:gd name="T72" fmla="+- 0 16219 4996"/>
              <a:gd name="T73" fmla="*/ T72 w 12676"/>
              <a:gd name="T74" fmla="+- 0 17633 8425"/>
              <a:gd name="T75" fmla="*/ 17633 h 9629"/>
              <a:gd name="T76" fmla="+- 0 16067 4996"/>
              <a:gd name="T77" fmla="*/ T76 w 12676"/>
              <a:gd name="T78" fmla="+- 0 17732 8425"/>
              <a:gd name="T79" fmla="*/ 17732 h 9629"/>
              <a:gd name="T80" fmla="+- 0 15841 4996"/>
              <a:gd name="T81" fmla="*/ T80 w 12676"/>
              <a:gd name="T82" fmla="+- 0 17821 8425"/>
              <a:gd name="T83" fmla="*/ 17821 h 9629"/>
              <a:gd name="T84" fmla="+- 0 15660 4996"/>
              <a:gd name="T85" fmla="*/ T84 w 12676"/>
              <a:gd name="T86" fmla="+- 0 17875 8425"/>
              <a:gd name="T87" fmla="*/ 17875 h 9629"/>
              <a:gd name="T88" fmla="+- 0 15439 4996"/>
              <a:gd name="T89" fmla="*/ T88 w 12676"/>
              <a:gd name="T90" fmla="+- 0 17941 8425"/>
              <a:gd name="T91" fmla="*/ 17941 h 9629"/>
              <a:gd name="T92" fmla="+- 0 15222 4996"/>
              <a:gd name="T93" fmla="*/ T92 w 12676"/>
              <a:gd name="T94" fmla="+- 0 17928 8425"/>
              <a:gd name="T95" fmla="*/ 17928 h 9629"/>
              <a:gd name="T96" fmla="+- 0 14996 4996"/>
              <a:gd name="T97" fmla="*/ T96 w 12676"/>
              <a:gd name="T98" fmla="+- 0 17952 8425"/>
              <a:gd name="T99" fmla="*/ 17952 h 9629"/>
              <a:gd name="T100" fmla="+- 0 14732 4996"/>
              <a:gd name="T101" fmla="*/ T100 w 12676"/>
              <a:gd name="T102" fmla="+- 0 17980 8425"/>
              <a:gd name="T103" fmla="*/ 17980 h 9629"/>
              <a:gd name="T104" fmla="+- 0 14464 4996"/>
              <a:gd name="T105" fmla="*/ T104 w 12676"/>
              <a:gd name="T106" fmla="+- 0 18044 8425"/>
              <a:gd name="T107" fmla="*/ 18044 h 9629"/>
              <a:gd name="T108" fmla="+- 0 14198 4996"/>
              <a:gd name="T109" fmla="*/ T108 w 12676"/>
              <a:gd name="T110" fmla="+- 0 18053 8425"/>
              <a:gd name="T111" fmla="*/ 18053 h 9629"/>
              <a:gd name="T112" fmla="+- 0 13900 4996"/>
              <a:gd name="T113" fmla="*/ T112 w 12676"/>
              <a:gd name="T114" fmla="+- 0 18063 8425"/>
              <a:gd name="T115" fmla="*/ 18063 h 9629"/>
              <a:gd name="T116" fmla="+- 0 13310 4996"/>
              <a:gd name="T117" fmla="*/ T116 w 12676"/>
              <a:gd name="T118" fmla="+- 0 18144 8425"/>
              <a:gd name="T119" fmla="*/ 18144 h 9629"/>
              <a:gd name="T120" fmla="+- 0 13043 4996"/>
              <a:gd name="T121" fmla="*/ T120 w 12676"/>
              <a:gd name="T122" fmla="+- 0 17969 8425"/>
              <a:gd name="T123" fmla="*/ 17969 h 9629"/>
              <a:gd name="T124" fmla="+- 0 12821 4996"/>
              <a:gd name="T125" fmla="*/ T124 w 12676"/>
              <a:gd name="T126" fmla="+- 0 17824 8425"/>
              <a:gd name="T127" fmla="*/ 17824 h 9629"/>
              <a:gd name="T128" fmla="+- 0 12893 4996"/>
              <a:gd name="T129" fmla="*/ T128 w 12676"/>
              <a:gd name="T130" fmla="+- 0 17635 8425"/>
              <a:gd name="T131" fmla="*/ 17635 h 9629"/>
              <a:gd name="T132" fmla="+- 0 12787 4996"/>
              <a:gd name="T133" fmla="*/ T132 w 12676"/>
              <a:gd name="T134" fmla="+- 0 17414 8425"/>
              <a:gd name="T135" fmla="*/ 17414 h 9629"/>
              <a:gd name="T136" fmla="+- 0 12726 4996"/>
              <a:gd name="T137" fmla="*/ T136 w 12676"/>
              <a:gd name="T138" fmla="+- 0 17286 8425"/>
              <a:gd name="T139" fmla="*/ 17286 h 9629"/>
              <a:gd name="T140" fmla="+- 0 12626 4996"/>
              <a:gd name="T141" fmla="*/ T140 w 12676"/>
              <a:gd name="T142" fmla="+- 0 17023 8425"/>
              <a:gd name="T143" fmla="*/ 17023 h 9629"/>
              <a:gd name="T144" fmla="+- 0 12492 4996"/>
              <a:gd name="T145" fmla="*/ T144 w 12676"/>
              <a:gd name="T146" fmla="+- 0 16960 8425"/>
              <a:gd name="T147" fmla="*/ 16960 h 9629"/>
              <a:gd name="T148" fmla="+- 0 12098 4996"/>
              <a:gd name="T149" fmla="*/ T148 w 12676"/>
              <a:gd name="T150" fmla="+- 0 16775 8425"/>
              <a:gd name="T151" fmla="*/ 16775 h 9629"/>
              <a:gd name="T152" fmla="+- 0 11746 4996"/>
              <a:gd name="T153" fmla="*/ T152 w 12676"/>
              <a:gd name="T154" fmla="+- 0 17311 8425"/>
              <a:gd name="T155" fmla="*/ 17311 h 9629"/>
              <a:gd name="T156" fmla="+- 0 11358 4996"/>
              <a:gd name="T157" fmla="*/ T156 w 12676"/>
              <a:gd name="T158" fmla="+- 0 17296 8425"/>
              <a:gd name="T159" fmla="*/ 17296 h 9629"/>
              <a:gd name="T160" fmla="+- 0 11219 4996"/>
              <a:gd name="T161" fmla="*/ T160 w 12676"/>
              <a:gd name="T162" fmla="+- 0 17291 8425"/>
              <a:gd name="T163" fmla="*/ 17291 h 9629"/>
              <a:gd name="T164" fmla="+- 0 11230 4996"/>
              <a:gd name="T165" fmla="*/ T164 w 12676"/>
              <a:gd name="T166" fmla="+- 0 17250 8425"/>
              <a:gd name="T167" fmla="*/ 17250 h 9629"/>
              <a:gd name="T168" fmla="+- 0 11110 4996"/>
              <a:gd name="T169" fmla="*/ T168 w 12676"/>
              <a:gd name="T170" fmla="+- 0 17211 8425"/>
              <a:gd name="T171" fmla="*/ 17211 h 9629"/>
              <a:gd name="T172" fmla="+- 0 10844 4996"/>
              <a:gd name="T173" fmla="*/ T172 w 12676"/>
              <a:gd name="T174" fmla="+- 0 17124 8425"/>
              <a:gd name="T175" fmla="*/ 17124 h 9629"/>
              <a:gd name="T176" fmla="+- 0 10650 4996"/>
              <a:gd name="T177" fmla="*/ T176 w 12676"/>
              <a:gd name="T178" fmla="+- 0 16938 8425"/>
              <a:gd name="T179" fmla="*/ 16938 h 9629"/>
              <a:gd name="T180" fmla="+- 0 10443 4996"/>
              <a:gd name="T181" fmla="*/ T180 w 12676"/>
              <a:gd name="T182" fmla="+- 0 16765 8425"/>
              <a:gd name="T183" fmla="*/ 16765 h 9629"/>
              <a:gd name="T184" fmla="+- 0 10284 4996"/>
              <a:gd name="T185" fmla="*/ T184 w 12676"/>
              <a:gd name="T186" fmla="+- 0 16632 8425"/>
              <a:gd name="T187" fmla="*/ 16632 h 9629"/>
              <a:gd name="T188" fmla="+- 0 10122 4996"/>
              <a:gd name="T189" fmla="*/ T188 w 12676"/>
              <a:gd name="T190" fmla="+- 0 16492 8425"/>
              <a:gd name="T191" fmla="*/ 16492 h 9629"/>
              <a:gd name="T192" fmla="+- 0 9969 4996"/>
              <a:gd name="T193" fmla="*/ T192 w 12676"/>
              <a:gd name="T194" fmla="+- 0 16348 8425"/>
              <a:gd name="T195" fmla="*/ 16348 h 9629"/>
              <a:gd name="T196" fmla="+- 0 9710 4996"/>
              <a:gd name="T197" fmla="*/ T196 w 12676"/>
              <a:gd name="T198" fmla="+- 0 16104 8425"/>
              <a:gd name="T199" fmla="*/ 16104 h 9629"/>
              <a:gd name="T200" fmla="+- 0 9534 4996"/>
              <a:gd name="T201" fmla="*/ T200 w 12676"/>
              <a:gd name="T202" fmla="+- 0 15876 8425"/>
              <a:gd name="T203" fmla="*/ 15876 h 9629"/>
              <a:gd name="T204" fmla="+- 0 9355 4996"/>
              <a:gd name="T205" fmla="*/ T204 w 12676"/>
              <a:gd name="T206" fmla="+- 0 15574 8425"/>
              <a:gd name="T207" fmla="*/ 15574 h 9629"/>
              <a:gd name="T208" fmla="+- 0 9241 4996"/>
              <a:gd name="T209" fmla="*/ T208 w 12676"/>
              <a:gd name="T210" fmla="+- 0 15382 8425"/>
              <a:gd name="T211" fmla="*/ 15382 h 9629"/>
              <a:gd name="T212" fmla="+- 0 9104 4996"/>
              <a:gd name="T213" fmla="*/ T212 w 12676"/>
              <a:gd name="T214" fmla="+- 0 14949 8425"/>
              <a:gd name="T215" fmla="*/ 14949 h 9629"/>
              <a:gd name="T216" fmla="+- 0 8934 4996"/>
              <a:gd name="T217" fmla="*/ T216 w 12676"/>
              <a:gd name="T218" fmla="+- 0 14826 8425"/>
              <a:gd name="T219" fmla="*/ 14826 h 9629"/>
              <a:gd name="T220" fmla="+- 0 8751 4996"/>
              <a:gd name="T221" fmla="*/ T220 w 12676"/>
              <a:gd name="T222" fmla="+- 0 14694 8425"/>
              <a:gd name="T223" fmla="*/ 14694 h 9629"/>
              <a:gd name="T224" fmla="+- 0 8443 4996"/>
              <a:gd name="T225" fmla="*/ T224 w 12676"/>
              <a:gd name="T226" fmla="+- 0 14724 8425"/>
              <a:gd name="T227" fmla="*/ 14724 h 9629"/>
              <a:gd name="T228" fmla="+- 0 8224 4996"/>
              <a:gd name="T229" fmla="*/ T228 w 12676"/>
              <a:gd name="T230" fmla="+- 0 14674 8425"/>
              <a:gd name="T231" fmla="*/ 14674 h 9629"/>
              <a:gd name="T232" fmla="+- 0 8026 4996"/>
              <a:gd name="T233" fmla="*/ T232 w 12676"/>
              <a:gd name="T234" fmla="+- 0 14629 8425"/>
              <a:gd name="T235" fmla="*/ 14629 h 9629"/>
              <a:gd name="T236" fmla="+- 0 7890 4996"/>
              <a:gd name="T237" fmla="*/ T236 w 12676"/>
              <a:gd name="T238" fmla="+- 0 14563 8425"/>
              <a:gd name="T239" fmla="*/ 14563 h 9629"/>
              <a:gd name="T240" fmla="+- 0 7709 4996"/>
              <a:gd name="T241" fmla="*/ T240 w 12676"/>
              <a:gd name="T242" fmla="+- 0 14479 8425"/>
              <a:gd name="T243" fmla="*/ 14479 h 9629"/>
              <a:gd name="T244" fmla="+- 0 7473 4996"/>
              <a:gd name="T245" fmla="*/ T244 w 12676"/>
              <a:gd name="T246" fmla="+- 0 14370 8425"/>
              <a:gd name="T247" fmla="*/ 14370 h 9629"/>
              <a:gd name="T248" fmla="+- 0 7246 4996"/>
              <a:gd name="T249" fmla="*/ T248 w 12676"/>
              <a:gd name="T250" fmla="+- 0 14236 8425"/>
              <a:gd name="T251" fmla="*/ 14236 h 9629"/>
              <a:gd name="T252" fmla="+- 0 6997 4996"/>
              <a:gd name="T253" fmla="*/ T252 w 12676"/>
              <a:gd name="T254" fmla="+- 0 14156 8425"/>
              <a:gd name="T255" fmla="*/ 14156 h 96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12676" h="9629" extrusionOk="0">
                <a:moveTo>
                  <a:pt x="12636" y="7467"/>
                </a:moveTo>
                <a:cubicBezTo>
                  <a:pt x="12629" y="7466"/>
                  <a:pt x="12622" y="7465"/>
                  <a:pt x="12615" y="7464"/>
                </a:cubicBezTo>
                <a:cubicBezTo>
                  <a:pt x="12635" y="7444"/>
                  <a:pt x="12642" y="7437"/>
                  <a:pt x="12675" y="7419"/>
                </a:cubicBezTo>
                <a:cubicBezTo>
                  <a:pt x="12398" y="7550"/>
                  <a:pt x="12309" y="7545"/>
                  <a:pt x="12119" y="7807"/>
                </a:cubicBezTo>
                <a:cubicBezTo>
                  <a:pt x="12035" y="7923"/>
                  <a:pt x="12018" y="7985"/>
                  <a:pt x="11965" y="8104"/>
                </a:cubicBezTo>
                <a:cubicBezTo>
                  <a:pt x="11900" y="8249"/>
                  <a:pt x="11887" y="8436"/>
                  <a:pt x="11810" y="8569"/>
                </a:cubicBezTo>
                <a:cubicBezTo>
                  <a:pt x="11693" y="8770"/>
                  <a:pt x="11416" y="9081"/>
                  <a:pt x="11223" y="9208"/>
                </a:cubicBezTo>
                <a:cubicBezTo>
                  <a:pt x="11071" y="9307"/>
                  <a:pt x="10845" y="9396"/>
                  <a:pt x="10664" y="9450"/>
                </a:cubicBezTo>
                <a:cubicBezTo>
                  <a:pt x="10443" y="9516"/>
                  <a:pt x="10226" y="9503"/>
                  <a:pt x="10000" y="9527"/>
                </a:cubicBezTo>
                <a:cubicBezTo>
                  <a:pt x="9736" y="9555"/>
                  <a:pt x="9468" y="9619"/>
                  <a:pt x="9202" y="9628"/>
                </a:cubicBezTo>
                <a:cubicBezTo>
                  <a:pt x="8904" y="9638"/>
                  <a:pt x="8314" y="9719"/>
                  <a:pt x="8047" y="9544"/>
                </a:cubicBezTo>
                <a:cubicBezTo>
                  <a:pt x="7825" y="9399"/>
                  <a:pt x="7897" y="9210"/>
                  <a:pt x="7791" y="8989"/>
                </a:cubicBezTo>
                <a:cubicBezTo>
                  <a:pt x="7730" y="8861"/>
                  <a:pt x="7630" y="8598"/>
                  <a:pt x="7496" y="8535"/>
                </a:cubicBezTo>
                <a:cubicBezTo>
                  <a:pt x="7102" y="8350"/>
                  <a:pt x="6750" y="8886"/>
                  <a:pt x="6362" y="8871"/>
                </a:cubicBezTo>
                <a:cubicBezTo>
                  <a:pt x="6223" y="8866"/>
                  <a:pt x="6234" y="8825"/>
                  <a:pt x="6114" y="8786"/>
                </a:cubicBezTo>
                <a:cubicBezTo>
                  <a:pt x="5848" y="8699"/>
                  <a:pt x="5654" y="8513"/>
                  <a:pt x="5447" y="8340"/>
                </a:cubicBezTo>
                <a:cubicBezTo>
                  <a:pt x="5288" y="8207"/>
                  <a:pt x="5126" y="8067"/>
                  <a:pt x="4973" y="7923"/>
                </a:cubicBezTo>
                <a:cubicBezTo>
                  <a:pt x="4714" y="7679"/>
                  <a:pt x="4538" y="7451"/>
                  <a:pt x="4359" y="7149"/>
                </a:cubicBezTo>
                <a:cubicBezTo>
                  <a:pt x="4245" y="6957"/>
                  <a:pt x="4108" y="6524"/>
                  <a:pt x="3938" y="6401"/>
                </a:cubicBezTo>
                <a:cubicBezTo>
                  <a:pt x="3755" y="6269"/>
                  <a:pt x="3447" y="6299"/>
                  <a:pt x="3228" y="6249"/>
                </a:cubicBezTo>
                <a:cubicBezTo>
                  <a:pt x="3030" y="6204"/>
                  <a:pt x="2894" y="6138"/>
                  <a:pt x="2713" y="6054"/>
                </a:cubicBezTo>
                <a:cubicBezTo>
                  <a:pt x="2477" y="5945"/>
                  <a:pt x="2250" y="5811"/>
                  <a:pt x="2001" y="5731"/>
                </a:cubicBezTo>
                <a:cubicBezTo>
                  <a:pt x="1672" y="5625"/>
                  <a:pt x="1253" y="5614"/>
                  <a:pt x="1102" y="5244"/>
                </a:cubicBezTo>
                <a:cubicBezTo>
                  <a:pt x="1050" y="5118"/>
                  <a:pt x="1079" y="4935"/>
                  <a:pt x="1052" y="4797"/>
                </a:cubicBezTo>
                <a:cubicBezTo>
                  <a:pt x="1010" y="4580"/>
                  <a:pt x="988" y="4362"/>
                  <a:pt x="954" y="4141"/>
                </a:cubicBezTo>
                <a:cubicBezTo>
                  <a:pt x="880" y="3655"/>
                  <a:pt x="829" y="3215"/>
                  <a:pt x="654" y="2755"/>
                </a:cubicBezTo>
                <a:cubicBezTo>
                  <a:pt x="535" y="2441"/>
                  <a:pt x="391" y="2146"/>
                  <a:pt x="276" y="1829"/>
                </a:cubicBezTo>
                <a:cubicBezTo>
                  <a:pt x="167" y="1530"/>
                  <a:pt x="-70" y="1114"/>
                  <a:pt x="24" y="789"/>
                </a:cubicBezTo>
                <a:cubicBezTo>
                  <a:pt x="67" y="640"/>
                  <a:pt x="250" y="430"/>
                  <a:pt x="364" y="331"/>
                </a:cubicBezTo>
                <a:cubicBezTo>
                  <a:pt x="503" y="210"/>
                  <a:pt x="691" y="140"/>
                  <a:pt x="813" y="37"/>
                </a:cubicBezTo>
                <a:cubicBezTo>
                  <a:pt x="813" y="25"/>
                  <a:pt x="813" y="12"/>
                  <a:pt x="813" y="0"/>
                </a:cubicBezTo>
              </a:path>
            </a:pathLst>
          </a:custGeom>
          <a:noFill/>
          <a:ln w="381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78288" y="3571875"/>
            <a:ext cx="2197100" cy="1939925"/>
          </a:xfrm>
          <a:custGeom>
            <a:avLst/>
            <a:gdLst>
              <a:gd name="T0" fmla="+- 0 17429 11327"/>
              <a:gd name="T1" fmla="*/ T0 w 6103"/>
              <a:gd name="T2" fmla="+- 0 9957 9920"/>
              <a:gd name="T3" fmla="*/ 9957 h 5392"/>
              <a:gd name="T4" fmla="+- 0 17349 11327"/>
              <a:gd name="T5" fmla="*/ T4 w 6103"/>
              <a:gd name="T6" fmla="+- 0 9932 9920"/>
              <a:gd name="T7" fmla="*/ 9932 h 5392"/>
              <a:gd name="T8" fmla="+- 0 16901 11327"/>
              <a:gd name="T9" fmla="*/ T8 w 6103"/>
              <a:gd name="T10" fmla="+- 0 9945 9920"/>
              <a:gd name="T11" fmla="*/ 9945 h 5392"/>
              <a:gd name="T12" fmla="+- 0 15972 11327"/>
              <a:gd name="T13" fmla="*/ T12 w 6103"/>
              <a:gd name="T14" fmla="+- 0 9993 9920"/>
              <a:gd name="T15" fmla="*/ 9993 h 5392"/>
              <a:gd name="T16" fmla="+- 0 15531 11327"/>
              <a:gd name="T17" fmla="*/ T16 w 6103"/>
              <a:gd name="T18" fmla="+- 0 10070 9920"/>
              <a:gd name="T19" fmla="*/ 10070 h 5392"/>
              <a:gd name="T20" fmla="+- 0 14589 11327"/>
              <a:gd name="T21" fmla="*/ T20 w 6103"/>
              <a:gd name="T22" fmla="+- 0 10241 9920"/>
              <a:gd name="T23" fmla="*/ 10241 h 5392"/>
              <a:gd name="T24" fmla="+- 0 13496 11327"/>
              <a:gd name="T25" fmla="*/ T24 w 6103"/>
              <a:gd name="T26" fmla="+- 0 10417 9920"/>
              <a:gd name="T27" fmla="*/ 10417 h 5392"/>
              <a:gd name="T28" fmla="+- 0 12257 11327"/>
              <a:gd name="T29" fmla="*/ T28 w 6103"/>
              <a:gd name="T30" fmla="+- 0 10644 9920"/>
              <a:gd name="T31" fmla="*/ 10644 h 5392"/>
              <a:gd name="T32" fmla="+- 0 11641 11327"/>
              <a:gd name="T33" fmla="*/ T32 w 6103"/>
              <a:gd name="T34" fmla="+- 0 10851 9920"/>
              <a:gd name="T35" fmla="*/ 10851 h 5392"/>
              <a:gd name="T36" fmla="+- 0 11459 11327"/>
              <a:gd name="T37" fmla="*/ T36 w 6103"/>
              <a:gd name="T38" fmla="+- 0 10992 9920"/>
              <a:gd name="T39" fmla="*/ 10992 h 5392"/>
              <a:gd name="T40" fmla="+- 0 11327 11327"/>
              <a:gd name="T41" fmla="*/ T40 w 6103"/>
              <a:gd name="T42" fmla="+- 0 11228 9920"/>
              <a:gd name="T43" fmla="*/ 11228 h 5392"/>
              <a:gd name="T44" fmla="+- 0 11449 11327"/>
              <a:gd name="T45" fmla="*/ T44 w 6103"/>
              <a:gd name="T46" fmla="+- 0 11674 9920"/>
              <a:gd name="T47" fmla="*/ 11674 h 5392"/>
              <a:gd name="T48" fmla="+- 0 11564 11327"/>
              <a:gd name="T49" fmla="*/ T48 w 6103"/>
              <a:gd name="T50" fmla="+- 0 11954 9920"/>
              <a:gd name="T51" fmla="*/ 11954 h 5392"/>
              <a:gd name="T52" fmla="+- 0 11497 11327"/>
              <a:gd name="T53" fmla="*/ T52 w 6103"/>
              <a:gd name="T54" fmla="+- 0 12313 9920"/>
              <a:gd name="T55" fmla="*/ 12313 h 5392"/>
              <a:gd name="T56" fmla="+- 0 11527 11327"/>
              <a:gd name="T57" fmla="*/ T56 w 6103"/>
              <a:gd name="T58" fmla="+- 0 12349 9920"/>
              <a:gd name="T59" fmla="*/ 12349 h 5392"/>
              <a:gd name="T60" fmla="+- 0 11426 11327"/>
              <a:gd name="T61" fmla="*/ T60 w 6103"/>
              <a:gd name="T62" fmla="+- 0 12299 9920"/>
              <a:gd name="T63" fmla="*/ 12299 h 5392"/>
              <a:gd name="T64" fmla="+- 0 11558 11327"/>
              <a:gd name="T65" fmla="*/ T64 w 6103"/>
              <a:gd name="T66" fmla="+- 0 12207 9920"/>
              <a:gd name="T67" fmla="*/ 12207 h 5392"/>
              <a:gd name="T68" fmla="+- 0 11769 11327"/>
              <a:gd name="T69" fmla="*/ T68 w 6103"/>
              <a:gd name="T70" fmla="+- 0 12622 9920"/>
              <a:gd name="T71" fmla="*/ 12622 h 5392"/>
              <a:gd name="T72" fmla="+- 0 11890 11327"/>
              <a:gd name="T73" fmla="*/ T72 w 6103"/>
              <a:gd name="T74" fmla="+- 0 12880 9920"/>
              <a:gd name="T75" fmla="*/ 12880 h 5392"/>
              <a:gd name="T76" fmla="+- 0 12204 11327"/>
              <a:gd name="T77" fmla="*/ T76 w 6103"/>
              <a:gd name="T78" fmla="+- 0 13171 9920"/>
              <a:gd name="T79" fmla="*/ 13171 h 5392"/>
              <a:gd name="T80" fmla="+- 0 12456 11327"/>
              <a:gd name="T81" fmla="*/ T80 w 6103"/>
              <a:gd name="T82" fmla="+- 0 13393 9920"/>
              <a:gd name="T83" fmla="*/ 13393 h 5392"/>
              <a:gd name="T84" fmla="+- 0 12808 11327"/>
              <a:gd name="T85" fmla="*/ T84 w 6103"/>
              <a:gd name="T86" fmla="+- 0 13656 9920"/>
              <a:gd name="T87" fmla="*/ 13656 h 5392"/>
              <a:gd name="T88" fmla="+- 0 12931 11327"/>
              <a:gd name="T89" fmla="*/ T88 w 6103"/>
              <a:gd name="T90" fmla="+- 0 13780 9920"/>
              <a:gd name="T91" fmla="*/ 13780 h 5392"/>
              <a:gd name="T92" fmla="+- 0 13309 11327"/>
              <a:gd name="T93" fmla="*/ T92 w 6103"/>
              <a:gd name="T94" fmla="+- 0 13917 9920"/>
              <a:gd name="T95" fmla="*/ 13917 h 5392"/>
              <a:gd name="T96" fmla="+- 0 13784 11327"/>
              <a:gd name="T97" fmla="*/ T96 w 6103"/>
              <a:gd name="T98" fmla="+- 0 14042 9920"/>
              <a:gd name="T99" fmla="*/ 14042 h 5392"/>
              <a:gd name="T100" fmla="+- 0 14124 11327"/>
              <a:gd name="T101" fmla="*/ T100 w 6103"/>
              <a:gd name="T102" fmla="+- 0 14238 9920"/>
              <a:gd name="T103" fmla="*/ 14238 h 5392"/>
              <a:gd name="T104" fmla="+- 0 14376 11327"/>
              <a:gd name="T105" fmla="*/ T104 w 6103"/>
              <a:gd name="T106" fmla="+- 0 14397 9920"/>
              <a:gd name="T107" fmla="*/ 14397 h 5392"/>
              <a:gd name="T108" fmla="+- 0 15205 11327"/>
              <a:gd name="T109" fmla="*/ T108 w 6103"/>
              <a:gd name="T110" fmla="+- 0 14559 9920"/>
              <a:gd name="T111" fmla="*/ 14559 h 5392"/>
              <a:gd name="T112" fmla="+- 0 15900 11327"/>
              <a:gd name="T113" fmla="*/ T112 w 6103"/>
              <a:gd name="T114" fmla="+- 0 14732 9920"/>
              <a:gd name="T115" fmla="*/ 14732 h 5392"/>
              <a:gd name="T116" fmla="+- 0 16570 11327"/>
              <a:gd name="T117" fmla="*/ T116 w 6103"/>
              <a:gd name="T118" fmla="+- 0 14901 9920"/>
              <a:gd name="T119" fmla="*/ 14901 h 5392"/>
              <a:gd name="T120" fmla="+- 0 16947 11327"/>
              <a:gd name="T121" fmla="*/ T120 w 6103"/>
              <a:gd name="T122" fmla="+- 0 15060 9920"/>
              <a:gd name="T123" fmla="*/ 15060 h 5392"/>
              <a:gd name="T124" fmla="+- 0 17285 11327"/>
              <a:gd name="T125" fmla="*/ T124 w 6103"/>
              <a:gd name="T126" fmla="+- 0 15303 9920"/>
              <a:gd name="T127" fmla="*/ 15303 h 5392"/>
              <a:gd name="T128" fmla="+- 0 17409 11327"/>
              <a:gd name="T129" fmla="*/ T128 w 6103"/>
              <a:gd name="T130" fmla="+- 0 15239 9920"/>
              <a:gd name="T131" fmla="*/ 15239 h 53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6103" h="5392" extrusionOk="0">
                <a:moveTo>
                  <a:pt x="6102" y="37"/>
                </a:moveTo>
                <a:cubicBezTo>
                  <a:pt x="6091" y="35"/>
                  <a:pt x="6050" y="16"/>
                  <a:pt x="6022" y="12"/>
                </a:cubicBezTo>
                <a:cubicBezTo>
                  <a:pt x="5869" y="-8"/>
                  <a:pt x="5726" y="12"/>
                  <a:pt x="5574" y="25"/>
                </a:cubicBezTo>
                <a:cubicBezTo>
                  <a:pt x="5262" y="52"/>
                  <a:pt x="4955" y="19"/>
                  <a:pt x="4645" y="73"/>
                </a:cubicBezTo>
                <a:cubicBezTo>
                  <a:pt x="4498" y="99"/>
                  <a:pt x="4351" y="124"/>
                  <a:pt x="4204" y="150"/>
                </a:cubicBezTo>
                <a:cubicBezTo>
                  <a:pt x="3890" y="206"/>
                  <a:pt x="3576" y="269"/>
                  <a:pt x="3262" y="321"/>
                </a:cubicBezTo>
                <a:cubicBezTo>
                  <a:pt x="2897" y="381"/>
                  <a:pt x="2535" y="448"/>
                  <a:pt x="2169" y="497"/>
                </a:cubicBezTo>
                <a:cubicBezTo>
                  <a:pt x="1759" y="552"/>
                  <a:pt x="1327" y="611"/>
                  <a:pt x="930" y="724"/>
                </a:cubicBezTo>
                <a:cubicBezTo>
                  <a:pt x="726" y="782"/>
                  <a:pt x="492" y="819"/>
                  <a:pt x="314" y="931"/>
                </a:cubicBezTo>
                <a:cubicBezTo>
                  <a:pt x="251" y="971"/>
                  <a:pt x="187" y="1023"/>
                  <a:pt x="132" y="1072"/>
                </a:cubicBezTo>
                <a:cubicBezTo>
                  <a:pt x="43" y="1151"/>
                  <a:pt x="10" y="1190"/>
                  <a:pt x="0" y="1308"/>
                </a:cubicBezTo>
                <a:cubicBezTo>
                  <a:pt x="-13" y="1452"/>
                  <a:pt x="57" y="1631"/>
                  <a:pt x="122" y="1754"/>
                </a:cubicBezTo>
                <a:cubicBezTo>
                  <a:pt x="181" y="1864"/>
                  <a:pt x="240" y="1907"/>
                  <a:pt x="237" y="2034"/>
                </a:cubicBezTo>
                <a:cubicBezTo>
                  <a:pt x="234" y="2156"/>
                  <a:pt x="155" y="2268"/>
                  <a:pt x="170" y="2393"/>
                </a:cubicBezTo>
                <a:cubicBezTo>
                  <a:pt x="182" y="2418"/>
                  <a:pt x="181" y="2427"/>
                  <a:pt x="200" y="2429"/>
                </a:cubicBezTo>
              </a:path>
              <a:path w="6103" h="5392" extrusionOk="0">
                <a:moveTo>
                  <a:pt x="99" y="2379"/>
                </a:moveTo>
                <a:cubicBezTo>
                  <a:pt x="128" y="2367"/>
                  <a:pt x="174" y="2242"/>
                  <a:pt x="231" y="2287"/>
                </a:cubicBezTo>
                <a:cubicBezTo>
                  <a:pt x="304" y="2344"/>
                  <a:pt x="387" y="2609"/>
                  <a:pt x="442" y="2702"/>
                </a:cubicBezTo>
                <a:cubicBezTo>
                  <a:pt x="492" y="2786"/>
                  <a:pt x="518" y="2874"/>
                  <a:pt x="563" y="2960"/>
                </a:cubicBezTo>
                <a:cubicBezTo>
                  <a:pt x="644" y="3118"/>
                  <a:pt x="746" y="3150"/>
                  <a:pt x="877" y="3251"/>
                </a:cubicBezTo>
                <a:cubicBezTo>
                  <a:pt x="965" y="3318"/>
                  <a:pt x="1046" y="3399"/>
                  <a:pt x="1129" y="3473"/>
                </a:cubicBezTo>
                <a:cubicBezTo>
                  <a:pt x="1240" y="3572"/>
                  <a:pt x="1373" y="3643"/>
                  <a:pt x="1481" y="3736"/>
                </a:cubicBezTo>
                <a:cubicBezTo>
                  <a:pt x="1532" y="3780"/>
                  <a:pt x="1539" y="3823"/>
                  <a:pt x="1604" y="3860"/>
                </a:cubicBezTo>
                <a:cubicBezTo>
                  <a:pt x="1711" y="3921"/>
                  <a:pt x="1865" y="3964"/>
                  <a:pt x="1982" y="3997"/>
                </a:cubicBezTo>
                <a:cubicBezTo>
                  <a:pt x="2142" y="4042"/>
                  <a:pt x="2303" y="4060"/>
                  <a:pt x="2457" y="4122"/>
                </a:cubicBezTo>
                <a:cubicBezTo>
                  <a:pt x="2582" y="4172"/>
                  <a:pt x="2695" y="4229"/>
                  <a:pt x="2797" y="4318"/>
                </a:cubicBezTo>
                <a:cubicBezTo>
                  <a:pt x="2891" y="4400"/>
                  <a:pt x="2928" y="4439"/>
                  <a:pt x="3049" y="4477"/>
                </a:cubicBezTo>
                <a:cubicBezTo>
                  <a:pt x="3313" y="4559"/>
                  <a:pt x="3605" y="4593"/>
                  <a:pt x="3878" y="4639"/>
                </a:cubicBezTo>
                <a:cubicBezTo>
                  <a:pt x="4115" y="4679"/>
                  <a:pt x="4341" y="4758"/>
                  <a:pt x="4573" y="4812"/>
                </a:cubicBezTo>
                <a:cubicBezTo>
                  <a:pt x="4797" y="4864"/>
                  <a:pt x="5020" y="4925"/>
                  <a:pt x="5243" y="4981"/>
                </a:cubicBezTo>
                <a:cubicBezTo>
                  <a:pt x="5390" y="5018"/>
                  <a:pt x="5497" y="5050"/>
                  <a:pt x="5620" y="5140"/>
                </a:cubicBezTo>
                <a:cubicBezTo>
                  <a:pt x="5707" y="5204"/>
                  <a:pt x="5845" y="5382"/>
                  <a:pt x="5958" y="5383"/>
                </a:cubicBezTo>
                <a:cubicBezTo>
                  <a:pt x="6041" y="5384"/>
                  <a:pt x="6029" y="5331"/>
                  <a:pt x="6082" y="5319"/>
                </a:cubicBezTo>
              </a:path>
            </a:pathLst>
          </a:custGeom>
          <a:noFill/>
          <a:ln w="38100" cap="rnd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68688" y="4943475"/>
            <a:ext cx="1127125" cy="608013"/>
          </a:xfrm>
          <a:custGeom>
            <a:avLst/>
            <a:gdLst>
              <a:gd name="T0" fmla="+- 0 12742 9636"/>
              <a:gd name="T1" fmla="*/ T0 w 3132"/>
              <a:gd name="T2" fmla="+- 0 13747 13731"/>
              <a:gd name="T3" fmla="*/ 13747 h 1688"/>
              <a:gd name="T4" fmla="+- 0 12751 9636"/>
              <a:gd name="T5" fmla="*/ T4 w 3132"/>
              <a:gd name="T6" fmla="+- 0 13742 13731"/>
              <a:gd name="T7" fmla="*/ 13742 h 1688"/>
              <a:gd name="T8" fmla="+- 0 12756 9636"/>
              <a:gd name="T9" fmla="*/ T8 w 3132"/>
              <a:gd name="T10" fmla="+- 0 13736 13731"/>
              <a:gd name="T11" fmla="*/ 13736 h 1688"/>
              <a:gd name="T12" fmla="+- 0 12763 9636"/>
              <a:gd name="T13" fmla="*/ T12 w 3132"/>
              <a:gd name="T14" fmla="+- 0 13731 13731"/>
              <a:gd name="T15" fmla="*/ 13731 h 1688"/>
              <a:gd name="T16" fmla="+- 0 12762 9636"/>
              <a:gd name="T17" fmla="*/ T16 w 3132"/>
              <a:gd name="T18" fmla="+- 0 13732 13731"/>
              <a:gd name="T19" fmla="*/ 13732 h 1688"/>
              <a:gd name="T20" fmla="+- 0 12747 9636"/>
              <a:gd name="T21" fmla="*/ T20 w 3132"/>
              <a:gd name="T22" fmla="+- 0 13754 13731"/>
              <a:gd name="T23" fmla="*/ 13754 h 1688"/>
              <a:gd name="T24" fmla="+- 0 12728 9636"/>
              <a:gd name="T25" fmla="*/ T24 w 3132"/>
              <a:gd name="T26" fmla="+- 0 13760 13731"/>
              <a:gd name="T27" fmla="*/ 13760 h 1688"/>
              <a:gd name="T28" fmla="+- 0 12611 9636"/>
              <a:gd name="T29" fmla="*/ T28 w 3132"/>
              <a:gd name="T30" fmla="+- 0 13800 13731"/>
              <a:gd name="T31" fmla="*/ 13800 h 1688"/>
              <a:gd name="T32" fmla="+- 0 12524 9636"/>
              <a:gd name="T33" fmla="*/ T32 w 3132"/>
              <a:gd name="T34" fmla="+- 0 13850 13731"/>
              <a:gd name="T35" fmla="*/ 13850 h 1688"/>
              <a:gd name="T36" fmla="+- 0 12421 9636"/>
              <a:gd name="T37" fmla="*/ T36 w 3132"/>
              <a:gd name="T38" fmla="+- 0 13918 13731"/>
              <a:gd name="T39" fmla="*/ 13918 h 1688"/>
              <a:gd name="T40" fmla="+- 0 12298 9636"/>
              <a:gd name="T41" fmla="*/ T40 w 3132"/>
              <a:gd name="T42" fmla="+- 0 14000 13731"/>
              <a:gd name="T43" fmla="*/ 14000 h 1688"/>
              <a:gd name="T44" fmla="+- 0 12153 9636"/>
              <a:gd name="T45" fmla="*/ T44 w 3132"/>
              <a:gd name="T46" fmla="+- 0 14071 13731"/>
              <a:gd name="T47" fmla="*/ 14071 h 1688"/>
              <a:gd name="T48" fmla="+- 0 12018 9636"/>
              <a:gd name="T49" fmla="*/ T48 w 3132"/>
              <a:gd name="T50" fmla="+- 0 14133 13731"/>
              <a:gd name="T51" fmla="*/ 14133 h 1688"/>
              <a:gd name="T52" fmla="+- 0 11915 9636"/>
              <a:gd name="T53" fmla="*/ T52 w 3132"/>
              <a:gd name="T54" fmla="+- 0 14180 13731"/>
              <a:gd name="T55" fmla="*/ 14180 h 1688"/>
              <a:gd name="T56" fmla="+- 0 11808 9636"/>
              <a:gd name="T57" fmla="*/ T56 w 3132"/>
              <a:gd name="T58" fmla="+- 0 14229 13731"/>
              <a:gd name="T59" fmla="*/ 14229 h 1688"/>
              <a:gd name="T60" fmla="+- 0 11701 9636"/>
              <a:gd name="T61" fmla="*/ T60 w 3132"/>
              <a:gd name="T62" fmla="+- 0 14268 13731"/>
              <a:gd name="T63" fmla="*/ 14268 h 1688"/>
              <a:gd name="T64" fmla="+- 0 11575 9636"/>
              <a:gd name="T65" fmla="*/ T64 w 3132"/>
              <a:gd name="T66" fmla="+- 0 14315 13731"/>
              <a:gd name="T67" fmla="*/ 14315 h 1688"/>
              <a:gd name="T68" fmla="+- 0 11438 9636"/>
              <a:gd name="T69" fmla="*/ T68 w 3132"/>
              <a:gd name="T70" fmla="+- 0 14342 13731"/>
              <a:gd name="T71" fmla="*/ 14342 h 1688"/>
              <a:gd name="T72" fmla="+- 0 11314 9636"/>
              <a:gd name="T73" fmla="*/ T72 w 3132"/>
              <a:gd name="T74" fmla="+- 0 14392 13731"/>
              <a:gd name="T75" fmla="*/ 14392 h 1688"/>
              <a:gd name="T76" fmla="+- 0 11239 9636"/>
              <a:gd name="T77" fmla="*/ T76 w 3132"/>
              <a:gd name="T78" fmla="+- 0 14422 13731"/>
              <a:gd name="T79" fmla="*/ 14422 h 1688"/>
              <a:gd name="T80" fmla="+- 0 11174 9636"/>
              <a:gd name="T81" fmla="*/ T80 w 3132"/>
              <a:gd name="T82" fmla="+- 0 14474 13731"/>
              <a:gd name="T83" fmla="*/ 14474 h 1688"/>
              <a:gd name="T84" fmla="+- 0 11104 9636"/>
              <a:gd name="T85" fmla="*/ T84 w 3132"/>
              <a:gd name="T86" fmla="+- 0 14513 13731"/>
              <a:gd name="T87" fmla="*/ 14513 h 1688"/>
              <a:gd name="T88" fmla="+- 0 10954 9636"/>
              <a:gd name="T89" fmla="*/ T88 w 3132"/>
              <a:gd name="T90" fmla="+- 0 14596 13731"/>
              <a:gd name="T91" fmla="*/ 14596 h 1688"/>
              <a:gd name="T92" fmla="+- 0 10785 9636"/>
              <a:gd name="T93" fmla="*/ T92 w 3132"/>
              <a:gd name="T94" fmla="+- 0 14635 13731"/>
              <a:gd name="T95" fmla="*/ 14635 h 1688"/>
              <a:gd name="T96" fmla="+- 0 10627 9636"/>
              <a:gd name="T97" fmla="*/ T96 w 3132"/>
              <a:gd name="T98" fmla="+- 0 14696 13731"/>
              <a:gd name="T99" fmla="*/ 14696 h 1688"/>
              <a:gd name="T100" fmla="+- 0 10549 9636"/>
              <a:gd name="T101" fmla="*/ T100 w 3132"/>
              <a:gd name="T102" fmla="+- 0 14726 13731"/>
              <a:gd name="T103" fmla="*/ 14726 h 1688"/>
              <a:gd name="T104" fmla="+- 0 10522 9636"/>
              <a:gd name="T105" fmla="*/ T104 w 3132"/>
              <a:gd name="T106" fmla="+- 0 14774 13731"/>
              <a:gd name="T107" fmla="*/ 14774 h 1688"/>
              <a:gd name="T108" fmla="+- 0 10458 9636"/>
              <a:gd name="T109" fmla="*/ T108 w 3132"/>
              <a:gd name="T110" fmla="+- 0 14820 13731"/>
              <a:gd name="T111" fmla="*/ 14820 h 1688"/>
              <a:gd name="T112" fmla="+- 0 10434 9636"/>
              <a:gd name="T113" fmla="*/ T112 w 3132"/>
              <a:gd name="T114" fmla="+- 0 14837 13731"/>
              <a:gd name="T115" fmla="*/ 14837 h 1688"/>
              <a:gd name="T116" fmla="+- 0 10405 9636"/>
              <a:gd name="T117" fmla="*/ T116 w 3132"/>
              <a:gd name="T118" fmla="+- 0 14847 13731"/>
              <a:gd name="T119" fmla="*/ 14847 h 1688"/>
              <a:gd name="T120" fmla="+- 0 10379 9636"/>
              <a:gd name="T121" fmla="*/ T120 w 3132"/>
              <a:gd name="T122" fmla="+- 0 14862 13731"/>
              <a:gd name="T123" fmla="*/ 14862 h 1688"/>
              <a:gd name="T124" fmla="+- 0 10335 9636"/>
              <a:gd name="T125" fmla="*/ T124 w 3132"/>
              <a:gd name="T126" fmla="+- 0 14887 13731"/>
              <a:gd name="T127" fmla="*/ 14887 h 1688"/>
              <a:gd name="T128" fmla="+- 0 10287 9636"/>
              <a:gd name="T129" fmla="*/ T128 w 3132"/>
              <a:gd name="T130" fmla="+- 0 14902 13731"/>
              <a:gd name="T131" fmla="*/ 14902 h 1688"/>
              <a:gd name="T132" fmla="+- 0 10244 9636"/>
              <a:gd name="T133" fmla="*/ T132 w 3132"/>
              <a:gd name="T134" fmla="+- 0 14929 13731"/>
              <a:gd name="T135" fmla="*/ 14929 h 1688"/>
              <a:gd name="T136" fmla="+- 0 10190 9636"/>
              <a:gd name="T137" fmla="*/ T136 w 3132"/>
              <a:gd name="T138" fmla="+- 0 14963 13731"/>
              <a:gd name="T139" fmla="*/ 14963 h 1688"/>
              <a:gd name="T140" fmla="+- 0 10130 9636"/>
              <a:gd name="T141" fmla="*/ T140 w 3132"/>
              <a:gd name="T142" fmla="+- 0 15005 13731"/>
              <a:gd name="T143" fmla="*/ 15005 h 1688"/>
              <a:gd name="T144" fmla="+- 0 10082 9636"/>
              <a:gd name="T145" fmla="*/ T144 w 3132"/>
              <a:gd name="T146" fmla="+- 0 15047 13731"/>
              <a:gd name="T147" fmla="*/ 15047 h 1688"/>
              <a:gd name="T148" fmla="+- 0 9992 9636"/>
              <a:gd name="T149" fmla="*/ T148 w 3132"/>
              <a:gd name="T150" fmla="+- 0 15124 13731"/>
              <a:gd name="T151" fmla="*/ 15124 h 1688"/>
              <a:gd name="T152" fmla="+- 0 9905 9636"/>
              <a:gd name="T153" fmla="*/ T152 w 3132"/>
              <a:gd name="T154" fmla="+- 0 15186 13731"/>
              <a:gd name="T155" fmla="*/ 15186 h 1688"/>
              <a:gd name="T156" fmla="+- 0 9812 9636"/>
              <a:gd name="T157" fmla="*/ T156 w 3132"/>
              <a:gd name="T158" fmla="+- 0 15256 13731"/>
              <a:gd name="T159" fmla="*/ 15256 h 1688"/>
              <a:gd name="T160" fmla="+- 0 9747 9636"/>
              <a:gd name="T161" fmla="*/ T160 w 3132"/>
              <a:gd name="T162" fmla="+- 0 15305 13731"/>
              <a:gd name="T163" fmla="*/ 15305 h 1688"/>
              <a:gd name="T164" fmla="+- 0 9687 9636"/>
              <a:gd name="T165" fmla="*/ T164 w 3132"/>
              <a:gd name="T166" fmla="+- 0 15363 13731"/>
              <a:gd name="T167" fmla="*/ 15363 h 1688"/>
              <a:gd name="T168" fmla="+- 0 9636 9636"/>
              <a:gd name="T169" fmla="*/ T168 w 3132"/>
              <a:gd name="T170" fmla="+- 0 15418 13731"/>
              <a:gd name="T171" fmla="*/ 15418 h 16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3132" h="1688" extrusionOk="0">
                <a:moveTo>
                  <a:pt x="3106" y="16"/>
                </a:moveTo>
                <a:cubicBezTo>
                  <a:pt x="3115" y="11"/>
                  <a:pt x="3120" y="5"/>
                  <a:pt x="3127" y="0"/>
                </a:cubicBezTo>
                <a:cubicBezTo>
                  <a:pt x="3126" y="1"/>
                  <a:pt x="3111" y="23"/>
                  <a:pt x="3092" y="29"/>
                </a:cubicBezTo>
                <a:cubicBezTo>
                  <a:pt x="2975" y="69"/>
                  <a:pt x="2888" y="119"/>
                  <a:pt x="2785" y="187"/>
                </a:cubicBezTo>
                <a:cubicBezTo>
                  <a:pt x="2662" y="269"/>
                  <a:pt x="2517" y="340"/>
                  <a:pt x="2382" y="402"/>
                </a:cubicBezTo>
                <a:cubicBezTo>
                  <a:pt x="2279" y="449"/>
                  <a:pt x="2172" y="498"/>
                  <a:pt x="2065" y="537"/>
                </a:cubicBezTo>
                <a:cubicBezTo>
                  <a:pt x="1939" y="584"/>
                  <a:pt x="1802" y="611"/>
                  <a:pt x="1678" y="661"/>
                </a:cubicBezTo>
                <a:cubicBezTo>
                  <a:pt x="1603" y="691"/>
                  <a:pt x="1538" y="743"/>
                  <a:pt x="1468" y="782"/>
                </a:cubicBezTo>
                <a:cubicBezTo>
                  <a:pt x="1318" y="865"/>
                  <a:pt x="1149" y="904"/>
                  <a:pt x="991" y="965"/>
                </a:cubicBezTo>
                <a:cubicBezTo>
                  <a:pt x="913" y="995"/>
                  <a:pt x="886" y="1043"/>
                  <a:pt x="822" y="1089"/>
                </a:cubicBezTo>
                <a:cubicBezTo>
                  <a:pt x="798" y="1106"/>
                  <a:pt x="769" y="1116"/>
                  <a:pt x="743" y="1131"/>
                </a:cubicBezTo>
                <a:cubicBezTo>
                  <a:pt x="699" y="1156"/>
                  <a:pt x="651" y="1171"/>
                  <a:pt x="608" y="1198"/>
                </a:cubicBezTo>
                <a:cubicBezTo>
                  <a:pt x="554" y="1232"/>
                  <a:pt x="494" y="1274"/>
                  <a:pt x="446" y="1316"/>
                </a:cubicBezTo>
                <a:cubicBezTo>
                  <a:pt x="356" y="1393"/>
                  <a:pt x="269" y="1455"/>
                  <a:pt x="176" y="1525"/>
                </a:cubicBezTo>
                <a:cubicBezTo>
                  <a:pt x="111" y="1574"/>
                  <a:pt x="51" y="1632"/>
                  <a:pt x="0" y="1687"/>
                </a:cubicBezTo>
              </a:path>
            </a:pathLst>
          </a:custGeom>
          <a:noFill/>
          <a:ln w="38100" cap="rnd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59400" y="3838575"/>
            <a:ext cx="581025" cy="328613"/>
          </a:xfrm>
          <a:custGeom>
            <a:avLst/>
            <a:gdLst>
              <a:gd name="T0" fmla="+- 0 14902 14889"/>
              <a:gd name="T1" fmla="*/ T0 w 1613"/>
              <a:gd name="T2" fmla="+- 0 10937 10662"/>
              <a:gd name="T3" fmla="*/ 10937 h 913"/>
              <a:gd name="T4" fmla="+- 0 14946 14889"/>
              <a:gd name="T5" fmla="*/ T4 w 1613"/>
              <a:gd name="T6" fmla="+- 0 10799 10662"/>
              <a:gd name="T7" fmla="*/ 10799 h 913"/>
              <a:gd name="T8" fmla="+- 0 15012 14889"/>
              <a:gd name="T9" fmla="*/ T8 w 1613"/>
              <a:gd name="T10" fmla="+- 0 10662 10662"/>
              <a:gd name="T11" fmla="*/ 10662 h 913"/>
              <a:gd name="T12" fmla="+- 0 15027 14889"/>
              <a:gd name="T13" fmla="*/ T12 w 1613"/>
              <a:gd name="T14" fmla="+- 0 10892 10662"/>
              <a:gd name="T15" fmla="*/ 10892 h 913"/>
              <a:gd name="T16" fmla="+- 0 15086 14889"/>
              <a:gd name="T17" fmla="*/ T16 w 1613"/>
              <a:gd name="T18" fmla="+- 0 10836 10662"/>
              <a:gd name="T19" fmla="*/ 10836 h 913"/>
              <a:gd name="T20" fmla="+- 0 15156 14889"/>
              <a:gd name="T21" fmla="*/ T20 w 1613"/>
              <a:gd name="T22" fmla="+- 0 10733 10662"/>
              <a:gd name="T23" fmla="*/ 10733 h 913"/>
              <a:gd name="T24" fmla="+- 0 15206 14889"/>
              <a:gd name="T25" fmla="*/ T24 w 1613"/>
              <a:gd name="T26" fmla="+- 0 10893 10662"/>
              <a:gd name="T27" fmla="*/ 10893 h 913"/>
              <a:gd name="T28" fmla="+- 0 15232 14889"/>
              <a:gd name="T29" fmla="*/ T28 w 1613"/>
              <a:gd name="T30" fmla="+- 0 10992 10662"/>
              <a:gd name="T31" fmla="*/ 10992 h 913"/>
              <a:gd name="T32" fmla="+- 0 15359 14889"/>
              <a:gd name="T33" fmla="*/ T32 w 1613"/>
              <a:gd name="T34" fmla="+- 0 10781 10662"/>
              <a:gd name="T35" fmla="*/ 10781 h 913"/>
              <a:gd name="T36" fmla="+- 0 15305 14889"/>
              <a:gd name="T37" fmla="*/ T36 w 1613"/>
              <a:gd name="T38" fmla="+- 0 10859 10662"/>
              <a:gd name="T39" fmla="*/ 10859 h 913"/>
              <a:gd name="T40" fmla="+- 0 15409 14889"/>
              <a:gd name="T41" fmla="*/ T40 w 1613"/>
              <a:gd name="T42" fmla="+- 0 11003 10662"/>
              <a:gd name="T43" fmla="*/ 11003 h 913"/>
              <a:gd name="T44" fmla="+- 0 15495 14889"/>
              <a:gd name="T45" fmla="*/ T44 w 1613"/>
              <a:gd name="T46" fmla="+- 0 10914 10662"/>
              <a:gd name="T47" fmla="*/ 10914 h 913"/>
              <a:gd name="T48" fmla="+- 0 15364 14889"/>
              <a:gd name="T49" fmla="*/ T48 w 1613"/>
              <a:gd name="T50" fmla="+- 0 10816 10662"/>
              <a:gd name="T51" fmla="*/ 10816 h 913"/>
              <a:gd name="T52" fmla="+- 0 15380 14889"/>
              <a:gd name="T53" fmla="*/ T52 w 1613"/>
              <a:gd name="T54" fmla="+- 0 10830 10662"/>
              <a:gd name="T55" fmla="*/ 10830 h 913"/>
              <a:gd name="T56" fmla="+- 0 15608 14889"/>
              <a:gd name="T57" fmla="*/ T56 w 1613"/>
              <a:gd name="T58" fmla="+- 0 11002 10662"/>
              <a:gd name="T59" fmla="*/ 11002 h 913"/>
              <a:gd name="T60" fmla="+- 0 15623 14889"/>
              <a:gd name="T61" fmla="*/ T60 w 1613"/>
              <a:gd name="T62" fmla="+- 0 10880 10662"/>
              <a:gd name="T63" fmla="*/ 10880 h 913"/>
              <a:gd name="T64" fmla="+- 0 15660 14889"/>
              <a:gd name="T65" fmla="*/ T64 w 1613"/>
              <a:gd name="T66" fmla="+- 0 10772 10662"/>
              <a:gd name="T67" fmla="*/ 10772 h 913"/>
              <a:gd name="T68" fmla="+- 0 15734 14889"/>
              <a:gd name="T69" fmla="*/ T68 w 1613"/>
              <a:gd name="T70" fmla="+- 0 10899 10662"/>
              <a:gd name="T71" fmla="*/ 10899 h 913"/>
              <a:gd name="T72" fmla="+- 0 15836 14889"/>
              <a:gd name="T73" fmla="*/ T72 w 1613"/>
              <a:gd name="T74" fmla="+- 0 11011 10662"/>
              <a:gd name="T75" fmla="*/ 11011 h 913"/>
              <a:gd name="T76" fmla="+- 0 15909 14889"/>
              <a:gd name="T77" fmla="*/ T76 w 1613"/>
              <a:gd name="T78" fmla="+- 0 10935 10662"/>
              <a:gd name="T79" fmla="*/ 10935 h 913"/>
              <a:gd name="T80" fmla="+- 0 15914 14889"/>
              <a:gd name="T81" fmla="*/ T80 w 1613"/>
              <a:gd name="T82" fmla="+- 0 10793 10662"/>
              <a:gd name="T83" fmla="*/ 10793 h 913"/>
              <a:gd name="T84" fmla="+- 0 16005 14889"/>
              <a:gd name="T85" fmla="*/ T84 w 1613"/>
              <a:gd name="T86" fmla="+- 0 10769 10662"/>
              <a:gd name="T87" fmla="*/ 10769 h 913"/>
              <a:gd name="T88" fmla="+- 0 16136 14889"/>
              <a:gd name="T89" fmla="*/ T88 w 1613"/>
              <a:gd name="T90" fmla="+- 0 10832 10662"/>
              <a:gd name="T91" fmla="*/ 10832 h 913"/>
              <a:gd name="T92" fmla="+- 0 16142 14889"/>
              <a:gd name="T93" fmla="*/ T92 w 1613"/>
              <a:gd name="T94" fmla="+- 0 10983 10662"/>
              <a:gd name="T95" fmla="*/ 10983 h 913"/>
              <a:gd name="T96" fmla="+- 0 16177 14889"/>
              <a:gd name="T97" fmla="*/ T96 w 1613"/>
              <a:gd name="T98" fmla="+- 0 11003 10662"/>
              <a:gd name="T99" fmla="*/ 11003 h 913"/>
              <a:gd name="T100" fmla="+- 0 15964 14889"/>
              <a:gd name="T101" fmla="*/ T100 w 1613"/>
              <a:gd name="T102" fmla="+- 0 10793 10662"/>
              <a:gd name="T103" fmla="*/ 10793 h 913"/>
              <a:gd name="T104" fmla="+- 0 16200 14889"/>
              <a:gd name="T105" fmla="*/ T104 w 1613"/>
              <a:gd name="T106" fmla="+- 0 10799 10662"/>
              <a:gd name="T107" fmla="*/ 10799 h 913"/>
              <a:gd name="T108" fmla="+- 0 16420 14889"/>
              <a:gd name="T109" fmla="*/ T108 w 1613"/>
              <a:gd name="T110" fmla="+- 0 10715 10662"/>
              <a:gd name="T111" fmla="*/ 10715 h 913"/>
              <a:gd name="T112" fmla="+- 0 15432 14889"/>
              <a:gd name="T113" fmla="*/ T112 w 1613"/>
              <a:gd name="T114" fmla="+- 0 11294 10662"/>
              <a:gd name="T115" fmla="*/ 11294 h 913"/>
              <a:gd name="T116" fmla="+- 0 15468 14889"/>
              <a:gd name="T117" fmla="*/ T116 w 1613"/>
              <a:gd name="T118" fmla="+- 0 11252 10662"/>
              <a:gd name="T119" fmla="*/ 11252 h 913"/>
              <a:gd name="T120" fmla="+- 0 15417 14889"/>
              <a:gd name="T121" fmla="*/ T120 w 1613"/>
              <a:gd name="T122" fmla="+- 0 11393 10662"/>
              <a:gd name="T123" fmla="*/ 11393 h 913"/>
              <a:gd name="T124" fmla="+- 0 15425 14889"/>
              <a:gd name="T125" fmla="*/ T124 w 1613"/>
              <a:gd name="T126" fmla="+- 0 11498 10662"/>
              <a:gd name="T127" fmla="*/ 11498 h 913"/>
              <a:gd name="T128" fmla="+- 0 15642 14889"/>
              <a:gd name="T129" fmla="*/ T128 w 1613"/>
              <a:gd name="T130" fmla="+- 0 11464 10662"/>
              <a:gd name="T131" fmla="*/ 11464 h 913"/>
              <a:gd name="T132" fmla="+- 0 15788 14889"/>
              <a:gd name="T133" fmla="*/ T132 w 1613"/>
              <a:gd name="T134" fmla="+- 0 11286 10662"/>
              <a:gd name="T135" fmla="*/ 11286 h 913"/>
              <a:gd name="T136" fmla="+- 0 15767 14889"/>
              <a:gd name="T137" fmla="*/ T136 w 1613"/>
              <a:gd name="T138" fmla="+- 0 11369 10662"/>
              <a:gd name="T139" fmla="*/ 11369 h 913"/>
              <a:gd name="T140" fmla="+- 0 15833 14889"/>
              <a:gd name="T141" fmla="*/ T140 w 1613"/>
              <a:gd name="T142" fmla="+- 0 11499 10662"/>
              <a:gd name="T143" fmla="*/ 11499 h 913"/>
              <a:gd name="T144" fmla="+- 0 15964 14889"/>
              <a:gd name="T145" fmla="*/ T144 w 1613"/>
              <a:gd name="T146" fmla="+- 0 11458 10662"/>
              <a:gd name="T147" fmla="*/ 11458 h 913"/>
              <a:gd name="T148" fmla="+- 0 15964 14889"/>
              <a:gd name="T149" fmla="*/ T148 w 1613"/>
              <a:gd name="T150" fmla="+- 0 11338 10662"/>
              <a:gd name="T151" fmla="*/ 11338 h 913"/>
              <a:gd name="T152" fmla="+- 0 16264 14889"/>
              <a:gd name="T153" fmla="*/ T152 w 1613"/>
              <a:gd name="T154" fmla="+- 0 11262 10662"/>
              <a:gd name="T155" fmla="*/ 11262 h 913"/>
              <a:gd name="T156" fmla="+- 0 16181 14889"/>
              <a:gd name="T157" fmla="*/ T156 w 1613"/>
              <a:gd name="T158" fmla="+- 0 11288 10662"/>
              <a:gd name="T159" fmla="*/ 11288 h 913"/>
              <a:gd name="T160" fmla="+- 0 16128 14889"/>
              <a:gd name="T161" fmla="*/ T160 w 1613"/>
              <a:gd name="T162" fmla="+- 0 11359 10662"/>
              <a:gd name="T163" fmla="*/ 11359 h 913"/>
              <a:gd name="T164" fmla="+- 0 16262 14889"/>
              <a:gd name="T165" fmla="*/ T164 w 1613"/>
              <a:gd name="T166" fmla="+- 0 11544 10662"/>
              <a:gd name="T167" fmla="*/ 11544 h 913"/>
              <a:gd name="T168" fmla="+- 0 16501 14889"/>
              <a:gd name="T169" fmla="*/ T168 w 1613"/>
              <a:gd name="T170" fmla="+- 0 11551 10662"/>
              <a:gd name="T171" fmla="*/ 11551 h 9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1613" h="913" extrusionOk="0">
                <a:moveTo>
                  <a:pt x="8" y="287"/>
                </a:moveTo>
                <a:cubicBezTo>
                  <a:pt x="1" y="268"/>
                  <a:pt x="4" y="299"/>
                  <a:pt x="13" y="275"/>
                </a:cubicBezTo>
                <a:cubicBezTo>
                  <a:pt x="18" y="261"/>
                  <a:pt x="22" y="244"/>
                  <a:pt x="25" y="230"/>
                </a:cubicBezTo>
                <a:cubicBezTo>
                  <a:pt x="32" y="197"/>
                  <a:pt x="44" y="168"/>
                  <a:pt x="57" y="137"/>
                </a:cubicBezTo>
                <a:cubicBezTo>
                  <a:pt x="75" y="95"/>
                  <a:pt x="88" y="45"/>
                  <a:pt x="115" y="7"/>
                </a:cubicBezTo>
                <a:cubicBezTo>
                  <a:pt x="118" y="5"/>
                  <a:pt x="120" y="2"/>
                  <a:pt x="123" y="0"/>
                </a:cubicBezTo>
                <a:cubicBezTo>
                  <a:pt x="132" y="30"/>
                  <a:pt x="130" y="56"/>
                  <a:pt x="130" y="88"/>
                </a:cubicBezTo>
                <a:cubicBezTo>
                  <a:pt x="130" y="120"/>
                  <a:pt x="117" y="203"/>
                  <a:pt x="138" y="230"/>
                </a:cubicBezTo>
                <a:cubicBezTo>
                  <a:pt x="141" y="239"/>
                  <a:pt x="144" y="242"/>
                  <a:pt x="153" y="240"/>
                </a:cubicBezTo>
                <a:cubicBezTo>
                  <a:pt x="168" y="218"/>
                  <a:pt x="184" y="197"/>
                  <a:pt x="197" y="174"/>
                </a:cubicBezTo>
                <a:cubicBezTo>
                  <a:pt x="211" y="149"/>
                  <a:pt x="220" y="122"/>
                  <a:pt x="235" y="98"/>
                </a:cubicBezTo>
                <a:cubicBezTo>
                  <a:pt x="246" y="80"/>
                  <a:pt x="251" y="77"/>
                  <a:pt x="267" y="71"/>
                </a:cubicBezTo>
                <a:cubicBezTo>
                  <a:pt x="284" y="92"/>
                  <a:pt x="292" y="109"/>
                  <a:pt x="298" y="136"/>
                </a:cubicBezTo>
                <a:cubicBezTo>
                  <a:pt x="305" y="168"/>
                  <a:pt x="311" y="199"/>
                  <a:pt x="317" y="231"/>
                </a:cubicBezTo>
                <a:cubicBezTo>
                  <a:pt x="323" y="259"/>
                  <a:pt x="327" y="289"/>
                  <a:pt x="335" y="317"/>
                </a:cubicBezTo>
                <a:cubicBezTo>
                  <a:pt x="338" y="328"/>
                  <a:pt x="335" y="322"/>
                  <a:pt x="343" y="330"/>
                </a:cubicBezTo>
              </a:path>
              <a:path w="1613" h="913" extrusionOk="0">
                <a:moveTo>
                  <a:pt x="512" y="116"/>
                </a:moveTo>
                <a:cubicBezTo>
                  <a:pt x="494" y="111"/>
                  <a:pt x="487" y="110"/>
                  <a:pt x="470" y="119"/>
                </a:cubicBezTo>
                <a:cubicBezTo>
                  <a:pt x="456" y="127"/>
                  <a:pt x="446" y="130"/>
                  <a:pt x="435" y="143"/>
                </a:cubicBezTo>
                <a:cubicBezTo>
                  <a:pt x="421" y="160"/>
                  <a:pt x="418" y="176"/>
                  <a:pt x="416" y="197"/>
                </a:cubicBezTo>
                <a:cubicBezTo>
                  <a:pt x="413" y="226"/>
                  <a:pt x="418" y="255"/>
                  <a:pt x="431" y="281"/>
                </a:cubicBezTo>
                <a:cubicBezTo>
                  <a:pt x="448" y="316"/>
                  <a:pt x="483" y="337"/>
                  <a:pt x="520" y="341"/>
                </a:cubicBezTo>
                <a:cubicBezTo>
                  <a:pt x="546" y="344"/>
                  <a:pt x="576" y="340"/>
                  <a:pt x="596" y="322"/>
                </a:cubicBezTo>
                <a:cubicBezTo>
                  <a:pt x="617" y="302"/>
                  <a:pt x="613" y="277"/>
                  <a:pt x="606" y="252"/>
                </a:cubicBezTo>
                <a:cubicBezTo>
                  <a:pt x="597" y="222"/>
                  <a:pt x="572" y="195"/>
                  <a:pt x="547" y="177"/>
                </a:cubicBezTo>
                <a:cubicBezTo>
                  <a:pt x="525" y="162"/>
                  <a:pt x="501" y="153"/>
                  <a:pt x="475" y="154"/>
                </a:cubicBezTo>
                <a:cubicBezTo>
                  <a:pt x="460" y="155"/>
                  <a:pt x="454" y="156"/>
                  <a:pt x="447" y="165"/>
                </a:cubicBezTo>
                <a:cubicBezTo>
                  <a:pt x="465" y="170"/>
                  <a:pt x="472" y="170"/>
                  <a:pt x="491" y="168"/>
                </a:cubicBezTo>
              </a:path>
              <a:path w="1613" h="913" extrusionOk="0">
                <a:moveTo>
                  <a:pt x="739" y="330"/>
                </a:moveTo>
                <a:cubicBezTo>
                  <a:pt x="727" y="334"/>
                  <a:pt x="727" y="334"/>
                  <a:pt x="719" y="340"/>
                </a:cubicBezTo>
                <a:cubicBezTo>
                  <a:pt x="719" y="320"/>
                  <a:pt x="718" y="301"/>
                  <a:pt x="721" y="282"/>
                </a:cubicBezTo>
                <a:cubicBezTo>
                  <a:pt x="724" y="261"/>
                  <a:pt x="729" y="239"/>
                  <a:pt x="734" y="218"/>
                </a:cubicBezTo>
                <a:cubicBezTo>
                  <a:pt x="739" y="195"/>
                  <a:pt x="744" y="171"/>
                  <a:pt x="751" y="148"/>
                </a:cubicBezTo>
                <a:cubicBezTo>
                  <a:pt x="756" y="130"/>
                  <a:pt x="760" y="123"/>
                  <a:pt x="771" y="110"/>
                </a:cubicBezTo>
                <a:cubicBezTo>
                  <a:pt x="784" y="128"/>
                  <a:pt x="793" y="146"/>
                  <a:pt x="803" y="165"/>
                </a:cubicBezTo>
                <a:cubicBezTo>
                  <a:pt x="816" y="189"/>
                  <a:pt x="830" y="214"/>
                  <a:pt x="845" y="237"/>
                </a:cubicBezTo>
                <a:cubicBezTo>
                  <a:pt x="860" y="261"/>
                  <a:pt x="877" y="286"/>
                  <a:pt x="895" y="308"/>
                </a:cubicBezTo>
                <a:cubicBezTo>
                  <a:pt x="909" y="325"/>
                  <a:pt x="926" y="341"/>
                  <a:pt x="947" y="349"/>
                </a:cubicBezTo>
                <a:cubicBezTo>
                  <a:pt x="964" y="355"/>
                  <a:pt x="983" y="353"/>
                  <a:pt x="996" y="340"/>
                </a:cubicBezTo>
                <a:cubicBezTo>
                  <a:pt x="1014" y="322"/>
                  <a:pt x="1017" y="296"/>
                  <a:pt x="1020" y="273"/>
                </a:cubicBezTo>
                <a:cubicBezTo>
                  <a:pt x="1024" y="244"/>
                  <a:pt x="1023" y="215"/>
                  <a:pt x="1023" y="186"/>
                </a:cubicBezTo>
                <a:cubicBezTo>
                  <a:pt x="1023" y="167"/>
                  <a:pt x="1022" y="149"/>
                  <a:pt x="1025" y="131"/>
                </a:cubicBezTo>
                <a:cubicBezTo>
                  <a:pt x="1029" y="106"/>
                  <a:pt x="1036" y="109"/>
                  <a:pt x="1061" y="109"/>
                </a:cubicBezTo>
                <a:cubicBezTo>
                  <a:pt x="1080" y="109"/>
                  <a:pt x="1097" y="109"/>
                  <a:pt x="1116" y="107"/>
                </a:cubicBezTo>
              </a:path>
              <a:path w="1613" h="913" extrusionOk="0">
                <a:moveTo>
                  <a:pt x="1260" y="116"/>
                </a:moveTo>
                <a:cubicBezTo>
                  <a:pt x="1253" y="135"/>
                  <a:pt x="1247" y="149"/>
                  <a:pt x="1247" y="170"/>
                </a:cubicBezTo>
                <a:cubicBezTo>
                  <a:pt x="1246" y="193"/>
                  <a:pt x="1244" y="217"/>
                  <a:pt x="1244" y="240"/>
                </a:cubicBezTo>
                <a:cubicBezTo>
                  <a:pt x="1244" y="266"/>
                  <a:pt x="1245" y="296"/>
                  <a:pt x="1253" y="321"/>
                </a:cubicBezTo>
                <a:cubicBezTo>
                  <a:pt x="1258" y="337"/>
                  <a:pt x="1266" y="351"/>
                  <a:pt x="1277" y="363"/>
                </a:cubicBezTo>
                <a:cubicBezTo>
                  <a:pt x="1289" y="356"/>
                  <a:pt x="1292" y="353"/>
                  <a:pt x="1288" y="341"/>
                </a:cubicBezTo>
              </a:path>
              <a:path w="1613" h="913" extrusionOk="0">
                <a:moveTo>
                  <a:pt x="1110" y="108"/>
                </a:moveTo>
                <a:cubicBezTo>
                  <a:pt x="1091" y="115"/>
                  <a:pt x="1089" y="116"/>
                  <a:pt x="1075" y="131"/>
                </a:cubicBezTo>
                <a:cubicBezTo>
                  <a:pt x="1101" y="144"/>
                  <a:pt x="1132" y="152"/>
                  <a:pt x="1162" y="152"/>
                </a:cubicBezTo>
                <a:cubicBezTo>
                  <a:pt x="1211" y="151"/>
                  <a:pt x="1263" y="144"/>
                  <a:pt x="1311" y="137"/>
                </a:cubicBezTo>
                <a:cubicBezTo>
                  <a:pt x="1362" y="129"/>
                  <a:pt x="1409" y="113"/>
                  <a:pt x="1458" y="98"/>
                </a:cubicBezTo>
                <a:cubicBezTo>
                  <a:pt x="1491" y="88"/>
                  <a:pt x="1517" y="85"/>
                  <a:pt x="1531" y="53"/>
                </a:cubicBezTo>
              </a:path>
              <a:path w="1613" h="913" extrusionOk="0">
                <a:moveTo>
                  <a:pt x="525" y="681"/>
                </a:moveTo>
                <a:cubicBezTo>
                  <a:pt x="531" y="664"/>
                  <a:pt x="537" y="649"/>
                  <a:pt x="543" y="632"/>
                </a:cubicBezTo>
                <a:cubicBezTo>
                  <a:pt x="548" y="616"/>
                  <a:pt x="559" y="607"/>
                  <a:pt x="572" y="596"/>
                </a:cubicBezTo>
                <a:cubicBezTo>
                  <a:pt x="574" y="594"/>
                  <a:pt x="577" y="592"/>
                  <a:pt x="579" y="590"/>
                </a:cubicBezTo>
                <a:cubicBezTo>
                  <a:pt x="576" y="606"/>
                  <a:pt x="570" y="627"/>
                  <a:pt x="564" y="642"/>
                </a:cubicBezTo>
                <a:cubicBezTo>
                  <a:pt x="552" y="672"/>
                  <a:pt x="539" y="701"/>
                  <a:pt x="528" y="731"/>
                </a:cubicBezTo>
                <a:cubicBezTo>
                  <a:pt x="519" y="756"/>
                  <a:pt x="509" y="782"/>
                  <a:pt x="509" y="808"/>
                </a:cubicBezTo>
                <a:cubicBezTo>
                  <a:pt x="509" y="826"/>
                  <a:pt x="519" y="833"/>
                  <a:pt x="536" y="836"/>
                </a:cubicBezTo>
                <a:cubicBezTo>
                  <a:pt x="578" y="843"/>
                  <a:pt x="620" y="823"/>
                  <a:pt x="661" y="815"/>
                </a:cubicBezTo>
                <a:cubicBezTo>
                  <a:pt x="692" y="809"/>
                  <a:pt x="722" y="806"/>
                  <a:pt x="753" y="802"/>
                </a:cubicBezTo>
                <a:cubicBezTo>
                  <a:pt x="767" y="799"/>
                  <a:pt x="772" y="798"/>
                  <a:pt x="781" y="796"/>
                </a:cubicBezTo>
              </a:path>
              <a:path w="1613" h="913" extrusionOk="0">
                <a:moveTo>
                  <a:pt x="899" y="624"/>
                </a:moveTo>
                <a:cubicBezTo>
                  <a:pt x="886" y="631"/>
                  <a:pt x="872" y="637"/>
                  <a:pt x="872" y="655"/>
                </a:cubicBezTo>
                <a:cubicBezTo>
                  <a:pt x="872" y="672"/>
                  <a:pt x="876" y="690"/>
                  <a:pt x="878" y="707"/>
                </a:cubicBezTo>
                <a:cubicBezTo>
                  <a:pt x="881" y="729"/>
                  <a:pt x="887" y="751"/>
                  <a:pt x="895" y="772"/>
                </a:cubicBezTo>
                <a:cubicBezTo>
                  <a:pt x="904" y="796"/>
                  <a:pt x="921" y="823"/>
                  <a:pt x="944" y="837"/>
                </a:cubicBezTo>
                <a:cubicBezTo>
                  <a:pt x="965" y="850"/>
                  <a:pt x="997" y="854"/>
                  <a:pt x="1020" y="848"/>
                </a:cubicBezTo>
                <a:cubicBezTo>
                  <a:pt x="1047" y="841"/>
                  <a:pt x="1064" y="821"/>
                  <a:pt x="1075" y="796"/>
                </a:cubicBezTo>
                <a:cubicBezTo>
                  <a:pt x="1084" y="774"/>
                  <a:pt x="1087" y="751"/>
                  <a:pt x="1085" y="728"/>
                </a:cubicBezTo>
                <a:cubicBezTo>
                  <a:pt x="1084" y="711"/>
                  <a:pt x="1079" y="693"/>
                  <a:pt x="1075" y="676"/>
                </a:cubicBezTo>
                <a:cubicBezTo>
                  <a:pt x="1071" y="658"/>
                  <a:pt x="1073" y="647"/>
                  <a:pt x="1075" y="629"/>
                </a:cubicBezTo>
              </a:path>
              <a:path w="1613" h="913" extrusionOk="0">
                <a:moveTo>
                  <a:pt x="1375" y="600"/>
                </a:moveTo>
                <a:cubicBezTo>
                  <a:pt x="1358" y="609"/>
                  <a:pt x="1347" y="610"/>
                  <a:pt x="1326" y="615"/>
                </a:cubicBezTo>
                <a:cubicBezTo>
                  <a:pt x="1315" y="618"/>
                  <a:pt x="1304" y="624"/>
                  <a:pt x="1292" y="626"/>
                </a:cubicBezTo>
                <a:cubicBezTo>
                  <a:pt x="1275" y="628"/>
                  <a:pt x="1262" y="631"/>
                  <a:pt x="1249" y="645"/>
                </a:cubicBezTo>
                <a:cubicBezTo>
                  <a:pt x="1237" y="659"/>
                  <a:pt x="1237" y="680"/>
                  <a:pt x="1239" y="697"/>
                </a:cubicBezTo>
                <a:cubicBezTo>
                  <a:pt x="1243" y="731"/>
                  <a:pt x="1254" y="763"/>
                  <a:pt x="1271" y="793"/>
                </a:cubicBezTo>
                <a:cubicBezTo>
                  <a:pt x="1294" y="833"/>
                  <a:pt x="1331" y="863"/>
                  <a:pt x="1373" y="882"/>
                </a:cubicBezTo>
                <a:cubicBezTo>
                  <a:pt x="1419" y="903"/>
                  <a:pt x="1475" y="912"/>
                  <a:pt x="1525" y="912"/>
                </a:cubicBezTo>
                <a:cubicBezTo>
                  <a:pt x="1558" y="912"/>
                  <a:pt x="1582" y="901"/>
                  <a:pt x="1612" y="889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37138" y="6188075"/>
            <a:ext cx="830262" cy="250825"/>
          </a:xfrm>
          <a:custGeom>
            <a:avLst/>
            <a:gdLst>
              <a:gd name="T0" fmla="+- 0 14268 13991"/>
              <a:gd name="T1" fmla="*/ T0 w 2306"/>
              <a:gd name="T2" fmla="+- 0 17357 17187"/>
              <a:gd name="T3" fmla="*/ 17357 h 698"/>
              <a:gd name="T4" fmla="+- 0 14056 13991"/>
              <a:gd name="T5" fmla="*/ T4 w 2306"/>
              <a:gd name="T6" fmla="+- 0 17366 17187"/>
              <a:gd name="T7" fmla="*/ 17366 h 698"/>
              <a:gd name="T8" fmla="+- 0 14103 13991"/>
              <a:gd name="T9" fmla="*/ T8 w 2306"/>
              <a:gd name="T10" fmla="+- 0 17578 17187"/>
              <a:gd name="T11" fmla="*/ 17578 h 698"/>
              <a:gd name="T12" fmla="+- 0 14490 13991"/>
              <a:gd name="T13" fmla="*/ T12 w 2306"/>
              <a:gd name="T14" fmla="+- 0 17404 17187"/>
              <a:gd name="T15" fmla="*/ 17404 h 698"/>
              <a:gd name="T16" fmla="+- 0 14358 13991"/>
              <a:gd name="T17" fmla="*/ T16 w 2306"/>
              <a:gd name="T18" fmla="+- 0 17414 17187"/>
              <a:gd name="T19" fmla="*/ 17414 h 698"/>
              <a:gd name="T20" fmla="+- 0 14448 13991"/>
              <a:gd name="T21" fmla="*/ T20 w 2306"/>
              <a:gd name="T22" fmla="+- 0 17542 17187"/>
              <a:gd name="T23" fmla="*/ 17542 h 698"/>
              <a:gd name="T24" fmla="+- 0 14430 13991"/>
              <a:gd name="T25" fmla="*/ T24 w 2306"/>
              <a:gd name="T26" fmla="+- 0 17347 17187"/>
              <a:gd name="T27" fmla="*/ 17347 h 698"/>
              <a:gd name="T28" fmla="+- 0 14746 13991"/>
              <a:gd name="T29" fmla="*/ T28 w 2306"/>
              <a:gd name="T30" fmla="+- 0 17327 17187"/>
              <a:gd name="T31" fmla="*/ 17327 h 698"/>
              <a:gd name="T32" fmla="+- 0 14757 13991"/>
              <a:gd name="T33" fmla="*/ T32 w 2306"/>
              <a:gd name="T34" fmla="+- 0 17596 17187"/>
              <a:gd name="T35" fmla="*/ 17596 h 698"/>
              <a:gd name="T36" fmla="+- 0 14599 13991"/>
              <a:gd name="T37" fmla="*/ T36 w 2306"/>
              <a:gd name="T38" fmla="+- 0 17386 17187"/>
              <a:gd name="T39" fmla="*/ 17386 h 698"/>
              <a:gd name="T40" fmla="+- 0 14890 13991"/>
              <a:gd name="T41" fmla="*/ T40 w 2306"/>
              <a:gd name="T42" fmla="+- 0 17295 17187"/>
              <a:gd name="T43" fmla="*/ 17295 h 698"/>
              <a:gd name="T44" fmla="+- 0 15013 13991"/>
              <a:gd name="T45" fmla="*/ T44 w 2306"/>
              <a:gd name="T46" fmla="+- 0 17327 17187"/>
              <a:gd name="T47" fmla="*/ 17327 h 698"/>
              <a:gd name="T48" fmla="+- 0 14989 13991"/>
              <a:gd name="T49" fmla="*/ T48 w 2306"/>
              <a:gd name="T50" fmla="+- 0 17484 17187"/>
              <a:gd name="T51" fmla="*/ 17484 h 698"/>
              <a:gd name="T52" fmla="+- 0 14964 13991"/>
              <a:gd name="T53" fmla="*/ T52 w 2306"/>
              <a:gd name="T54" fmla="+- 0 17351 17187"/>
              <a:gd name="T55" fmla="*/ 17351 h 698"/>
              <a:gd name="T56" fmla="+- 0 15270 13991"/>
              <a:gd name="T57" fmla="*/ T56 w 2306"/>
              <a:gd name="T58" fmla="+- 0 17285 17187"/>
              <a:gd name="T59" fmla="*/ 17285 h 698"/>
              <a:gd name="T60" fmla="+- 0 15072 13991"/>
              <a:gd name="T61" fmla="*/ T60 w 2306"/>
              <a:gd name="T62" fmla="+- 0 17430 17187"/>
              <a:gd name="T63" fmla="*/ 17430 h 698"/>
              <a:gd name="T64" fmla="+- 0 15034 13991"/>
              <a:gd name="T65" fmla="*/ T64 w 2306"/>
              <a:gd name="T66" fmla="+- 0 17526 17187"/>
              <a:gd name="T67" fmla="*/ 17526 h 698"/>
              <a:gd name="T68" fmla="+- 0 15452 13991"/>
              <a:gd name="T69" fmla="*/ T68 w 2306"/>
              <a:gd name="T70" fmla="+- 0 17502 17187"/>
              <a:gd name="T71" fmla="*/ 17502 h 698"/>
              <a:gd name="T72" fmla="+- 0 14394 13991"/>
              <a:gd name="T73" fmla="*/ T72 w 2306"/>
              <a:gd name="T74" fmla="+- 0 17282 17187"/>
              <a:gd name="T75" fmla="*/ 17282 h 698"/>
              <a:gd name="T76" fmla="+- 0 14511 13991"/>
              <a:gd name="T77" fmla="*/ T76 w 2306"/>
              <a:gd name="T78" fmla="+- 0 17187 17187"/>
              <a:gd name="T79" fmla="*/ 17187 h 698"/>
              <a:gd name="T80" fmla="+- 0 14636 13991"/>
              <a:gd name="T81" fmla="*/ T80 w 2306"/>
              <a:gd name="T82" fmla="+- 0 17253 17187"/>
              <a:gd name="T83" fmla="*/ 17253 h 698"/>
              <a:gd name="T84" fmla="+- 0 14352 13991"/>
              <a:gd name="T85" fmla="*/ T84 w 2306"/>
              <a:gd name="T86" fmla="+- 0 17708 17187"/>
              <a:gd name="T87" fmla="*/ 17708 h 698"/>
              <a:gd name="T88" fmla="+- 0 14365 13991"/>
              <a:gd name="T89" fmla="*/ T88 w 2306"/>
              <a:gd name="T90" fmla="+- 0 17824 17187"/>
              <a:gd name="T91" fmla="*/ 17824 h 698"/>
              <a:gd name="T92" fmla="+- 0 14360 13991"/>
              <a:gd name="T93" fmla="*/ T92 w 2306"/>
              <a:gd name="T94" fmla="+- 0 17758 17187"/>
              <a:gd name="T95" fmla="*/ 17758 h 698"/>
              <a:gd name="T96" fmla="+- 0 14594 13991"/>
              <a:gd name="T97" fmla="*/ T96 w 2306"/>
              <a:gd name="T98" fmla="+- 0 17695 17187"/>
              <a:gd name="T99" fmla="*/ 17695 h 698"/>
              <a:gd name="T100" fmla="+- 0 14388 13991"/>
              <a:gd name="T101" fmla="*/ T100 w 2306"/>
              <a:gd name="T102" fmla="+- 0 17878 17187"/>
              <a:gd name="T103" fmla="*/ 17878 h 698"/>
              <a:gd name="T104" fmla="+- 0 14715 13991"/>
              <a:gd name="T105" fmla="*/ T104 w 2306"/>
              <a:gd name="T106" fmla="+- 0 17646 17187"/>
              <a:gd name="T107" fmla="*/ 17646 h 698"/>
              <a:gd name="T108" fmla="+- 0 14736 13991"/>
              <a:gd name="T109" fmla="*/ T108 w 2306"/>
              <a:gd name="T110" fmla="+- 0 17645 17187"/>
              <a:gd name="T111" fmla="*/ 17645 h 698"/>
              <a:gd name="T112" fmla="+- 0 14976 13991"/>
              <a:gd name="T113" fmla="*/ T112 w 2306"/>
              <a:gd name="T114" fmla="+- 0 17669 17187"/>
              <a:gd name="T115" fmla="*/ 17669 h 698"/>
              <a:gd name="T116" fmla="+- 0 14879 13991"/>
              <a:gd name="T117" fmla="*/ T116 w 2306"/>
              <a:gd name="T118" fmla="+- 0 17790 17187"/>
              <a:gd name="T119" fmla="*/ 17790 h 698"/>
              <a:gd name="T120" fmla="+- 0 14949 13991"/>
              <a:gd name="T121" fmla="*/ T120 w 2306"/>
              <a:gd name="T122" fmla="+- 0 17707 17187"/>
              <a:gd name="T123" fmla="*/ 17707 h 698"/>
              <a:gd name="T124" fmla="+- 0 15067 13991"/>
              <a:gd name="T125" fmla="*/ T124 w 2306"/>
              <a:gd name="T126" fmla="+- 0 17632 17187"/>
              <a:gd name="T127" fmla="*/ 17632 h 698"/>
              <a:gd name="T128" fmla="+- 0 14925 13991"/>
              <a:gd name="T129" fmla="*/ T128 w 2306"/>
              <a:gd name="T130" fmla="+- 0 17769 17187"/>
              <a:gd name="T131" fmla="*/ 17769 h 698"/>
              <a:gd name="T132" fmla="+- 0 15097 13991"/>
              <a:gd name="T133" fmla="*/ T132 w 2306"/>
              <a:gd name="T134" fmla="+- 0 17720 17187"/>
              <a:gd name="T135" fmla="*/ 17720 h 698"/>
              <a:gd name="T136" fmla="+- 0 15187 13991"/>
              <a:gd name="T137" fmla="*/ T136 w 2306"/>
              <a:gd name="T138" fmla="+- 0 17638 17187"/>
              <a:gd name="T139" fmla="*/ 17638 h 698"/>
              <a:gd name="T140" fmla="+- 0 15472 13991"/>
              <a:gd name="T141" fmla="*/ T140 w 2306"/>
              <a:gd name="T142" fmla="+- 0 17592 17187"/>
              <a:gd name="T143" fmla="*/ 17592 h 698"/>
              <a:gd name="T144" fmla="+- 0 15324 13991"/>
              <a:gd name="T145" fmla="*/ T144 w 2306"/>
              <a:gd name="T146" fmla="+- 0 17693 17187"/>
              <a:gd name="T147" fmla="*/ 17693 h 698"/>
              <a:gd name="T148" fmla="+- 0 15264 13991"/>
              <a:gd name="T149" fmla="*/ T148 w 2306"/>
              <a:gd name="T150" fmla="+- 0 17783 17187"/>
              <a:gd name="T151" fmla="*/ 17783 h 698"/>
              <a:gd name="T152" fmla="+- 0 15624 13991"/>
              <a:gd name="T153" fmla="*/ T152 w 2306"/>
              <a:gd name="T154" fmla="+- 0 17526 17187"/>
              <a:gd name="T155" fmla="*/ 17526 h 698"/>
              <a:gd name="T156" fmla="+- 0 15580 13991"/>
              <a:gd name="T157" fmla="*/ T156 w 2306"/>
              <a:gd name="T158" fmla="+- 0 17703 17187"/>
              <a:gd name="T159" fmla="*/ 17703 h 698"/>
              <a:gd name="T160" fmla="+- 0 15829 13991"/>
              <a:gd name="T161" fmla="*/ T160 w 2306"/>
              <a:gd name="T162" fmla="+- 0 17608 17187"/>
              <a:gd name="T163" fmla="*/ 17608 h 698"/>
              <a:gd name="T164" fmla="+- 0 15971 13991"/>
              <a:gd name="T165" fmla="*/ T164 w 2306"/>
              <a:gd name="T166" fmla="+- 0 17382 17187"/>
              <a:gd name="T167" fmla="*/ 17382 h 698"/>
              <a:gd name="T168" fmla="+- 0 15924 13991"/>
              <a:gd name="T169" fmla="*/ T168 w 2306"/>
              <a:gd name="T170" fmla="+- 0 17609 17187"/>
              <a:gd name="T171" fmla="*/ 17609 h 698"/>
              <a:gd name="T172" fmla="+- 0 15966 13991"/>
              <a:gd name="T173" fmla="*/ T172 w 2306"/>
              <a:gd name="T174" fmla="+- 0 17529 17187"/>
              <a:gd name="T175" fmla="*/ 17529 h 698"/>
              <a:gd name="T176" fmla="+- 0 16261 13991"/>
              <a:gd name="T177" fmla="*/ T176 w 2306"/>
              <a:gd name="T178" fmla="+- 0 17300 17187"/>
              <a:gd name="T179" fmla="*/ 17300 h 698"/>
              <a:gd name="T180" fmla="+- 0 16147 13991"/>
              <a:gd name="T181" fmla="*/ T180 w 2306"/>
              <a:gd name="T182" fmla="+- 0 17409 17187"/>
              <a:gd name="T183" fmla="*/ 17409 h 698"/>
              <a:gd name="T184" fmla="+- 0 16147 13991"/>
              <a:gd name="T185" fmla="*/ T184 w 2306"/>
              <a:gd name="T186" fmla="+- 0 17577 17187"/>
              <a:gd name="T187" fmla="*/ 17577 h 698"/>
              <a:gd name="T188" fmla="+- 0 15838 13991"/>
              <a:gd name="T189" fmla="*/ T188 w 2306"/>
              <a:gd name="T190" fmla="+- 0 17472 17187"/>
              <a:gd name="T191" fmla="*/ 17472 h 698"/>
              <a:gd name="T192" fmla="+- 0 15819 13991"/>
              <a:gd name="T193" fmla="*/ T192 w 2306"/>
              <a:gd name="T194" fmla="+- 0 17636 17187"/>
              <a:gd name="T195" fmla="*/ 17636 h 6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2306" h="698" extrusionOk="0">
                <a:moveTo>
                  <a:pt x="231" y="177"/>
                </a:moveTo>
                <a:cubicBezTo>
                  <a:pt x="248" y="187"/>
                  <a:pt x="248" y="181"/>
                  <a:pt x="267" y="178"/>
                </a:cubicBezTo>
                <a:cubicBezTo>
                  <a:pt x="276" y="178"/>
                  <a:pt x="280" y="179"/>
                  <a:pt x="277" y="170"/>
                </a:cubicBezTo>
                <a:cubicBezTo>
                  <a:pt x="261" y="161"/>
                  <a:pt x="245" y="155"/>
                  <a:pt x="228" y="150"/>
                </a:cubicBezTo>
                <a:cubicBezTo>
                  <a:pt x="204" y="143"/>
                  <a:pt x="180" y="142"/>
                  <a:pt x="155" y="144"/>
                </a:cubicBezTo>
                <a:cubicBezTo>
                  <a:pt x="122" y="147"/>
                  <a:pt x="92" y="159"/>
                  <a:pt x="65" y="179"/>
                </a:cubicBezTo>
                <a:cubicBezTo>
                  <a:pt x="38" y="200"/>
                  <a:pt x="16" y="230"/>
                  <a:pt x="5" y="263"/>
                </a:cubicBezTo>
                <a:cubicBezTo>
                  <a:pt x="-4" y="290"/>
                  <a:pt x="-3" y="320"/>
                  <a:pt x="15" y="343"/>
                </a:cubicBezTo>
                <a:cubicBezTo>
                  <a:pt x="37" y="371"/>
                  <a:pt x="79" y="384"/>
                  <a:pt x="112" y="391"/>
                </a:cubicBezTo>
                <a:cubicBezTo>
                  <a:pt x="136" y="396"/>
                  <a:pt x="167" y="406"/>
                  <a:pt x="192" y="405"/>
                </a:cubicBezTo>
                <a:cubicBezTo>
                  <a:pt x="213" y="404"/>
                  <a:pt x="232" y="399"/>
                  <a:pt x="251" y="389"/>
                </a:cubicBezTo>
              </a:path>
              <a:path w="2306" h="698" extrusionOk="0">
                <a:moveTo>
                  <a:pt x="499" y="217"/>
                </a:moveTo>
                <a:cubicBezTo>
                  <a:pt x="491" y="202"/>
                  <a:pt x="479" y="182"/>
                  <a:pt x="464" y="172"/>
                </a:cubicBezTo>
                <a:cubicBezTo>
                  <a:pt x="452" y="165"/>
                  <a:pt x="431" y="174"/>
                  <a:pt x="420" y="180"/>
                </a:cubicBezTo>
                <a:cubicBezTo>
                  <a:pt x="397" y="192"/>
                  <a:pt x="382" y="206"/>
                  <a:pt x="367" y="227"/>
                </a:cubicBezTo>
                <a:cubicBezTo>
                  <a:pt x="350" y="252"/>
                  <a:pt x="339" y="277"/>
                  <a:pt x="340" y="309"/>
                </a:cubicBezTo>
                <a:cubicBezTo>
                  <a:pt x="341" y="335"/>
                  <a:pt x="348" y="360"/>
                  <a:pt x="372" y="373"/>
                </a:cubicBezTo>
                <a:cubicBezTo>
                  <a:pt x="399" y="388"/>
                  <a:pt x="436" y="375"/>
                  <a:pt x="457" y="355"/>
                </a:cubicBezTo>
                <a:cubicBezTo>
                  <a:pt x="488" y="325"/>
                  <a:pt x="488" y="272"/>
                  <a:pt x="479" y="233"/>
                </a:cubicBezTo>
                <a:cubicBezTo>
                  <a:pt x="474" y="210"/>
                  <a:pt x="463" y="187"/>
                  <a:pt x="448" y="169"/>
                </a:cubicBezTo>
                <a:cubicBezTo>
                  <a:pt x="445" y="166"/>
                  <a:pt x="442" y="163"/>
                  <a:pt x="439" y="160"/>
                </a:cubicBezTo>
                <a:cubicBezTo>
                  <a:pt x="438" y="181"/>
                  <a:pt x="439" y="196"/>
                  <a:pt x="448" y="215"/>
                </a:cubicBezTo>
                <a:cubicBezTo>
                  <a:pt x="456" y="231"/>
                  <a:pt x="459" y="236"/>
                  <a:pt x="469" y="244"/>
                </a:cubicBezTo>
              </a:path>
              <a:path w="2306" h="698" extrusionOk="0">
                <a:moveTo>
                  <a:pt x="755" y="140"/>
                </a:moveTo>
                <a:cubicBezTo>
                  <a:pt x="768" y="163"/>
                  <a:pt x="759" y="170"/>
                  <a:pt x="753" y="197"/>
                </a:cubicBezTo>
                <a:cubicBezTo>
                  <a:pt x="746" y="231"/>
                  <a:pt x="744" y="264"/>
                  <a:pt x="745" y="299"/>
                </a:cubicBezTo>
                <a:cubicBezTo>
                  <a:pt x="746" y="338"/>
                  <a:pt x="752" y="373"/>
                  <a:pt x="766" y="409"/>
                </a:cubicBezTo>
                <a:cubicBezTo>
                  <a:pt x="771" y="422"/>
                  <a:pt x="773" y="425"/>
                  <a:pt x="777" y="433"/>
                </a:cubicBezTo>
              </a:path>
              <a:path w="2306" h="698" extrusionOk="0">
                <a:moveTo>
                  <a:pt x="608" y="175"/>
                </a:moveTo>
                <a:cubicBezTo>
                  <a:pt x="606" y="188"/>
                  <a:pt x="605" y="191"/>
                  <a:pt x="608" y="199"/>
                </a:cubicBezTo>
                <a:cubicBezTo>
                  <a:pt x="637" y="194"/>
                  <a:pt x="662" y="181"/>
                  <a:pt x="689" y="168"/>
                </a:cubicBezTo>
                <a:cubicBezTo>
                  <a:pt x="724" y="152"/>
                  <a:pt x="760" y="141"/>
                  <a:pt x="797" y="129"/>
                </a:cubicBezTo>
                <a:cubicBezTo>
                  <a:pt x="833" y="117"/>
                  <a:pt x="862" y="111"/>
                  <a:pt x="899" y="108"/>
                </a:cubicBezTo>
                <a:cubicBezTo>
                  <a:pt x="919" y="107"/>
                  <a:pt x="934" y="114"/>
                  <a:pt x="954" y="116"/>
                </a:cubicBezTo>
                <a:cubicBezTo>
                  <a:pt x="957" y="116"/>
                  <a:pt x="960" y="116"/>
                  <a:pt x="963" y="116"/>
                </a:cubicBezTo>
              </a:path>
              <a:path w="2306" h="698" extrusionOk="0">
                <a:moveTo>
                  <a:pt x="1022" y="140"/>
                </a:moveTo>
                <a:cubicBezTo>
                  <a:pt x="1020" y="163"/>
                  <a:pt x="1016" y="162"/>
                  <a:pt x="1004" y="181"/>
                </a:cubicBezTo>
                <a:cubicBezTo>
                  <a:pt x="994" y="197"/>
                  <a:pt x="991" y="216"/>
                  <a:pt x="990" y="234"/>
                </a:cubicBezTo>
                <a:cubicBezTo>
                  <a:pt x="989" y="254"/>
                  <a:pt x="992" y="278"/>
                  <a:pt x="998" y="297"/>
                </a:cubicBezTo>
                <a:cubicBezTo>
                  <a:pt x="1003" y="313"/>
                  <a:pt x="1006" y="324"/>
                  <a:pt x="1013" y="338"/>
                </a:cubicBezTo>
              </a:path>
              <a:path w="2306" h="698" extrusionOk="0">
                <a:moveTo>
                  <a:pt x="973" y="145"/>
                </a:moveTo>
                <a:cubicBezTo>
                  <a:pt x="973" y="155"/>
                  <a:pt x="973" y="158"/>
                  <a:pt x="973" y="164"/>
                </a:cubicBezTo>
                <a:cubicBezTo>
                  <a:pt x="1003" y="165"/>
                  <a:pt x="1027" y="156"/>
                  <a:pt x="1056" y="149"/>
                </a:cubicBezTo>
                <a:cubicBezTo>
                  <a:pt x="1093" y="139"/>
                  <a:pt x="1132" y="134"/>
                  <a:pt x="1169" y="123"/>
                </a:cubicBezTo>
                <a:cubicBezTo>
                  <a:pt x="1202" y="114"/>
                  <a:pt x="1249" y="111"/>
                  <a:pt x="1279" y="98"/>
                </a:cubicBezTo>
                <a:cubicBezTo>
                  <a:pt x="1291" y="93"/>
                  <a:pt x="1305" y="80"/>
                  <a:pt x="1315" y="72"/>
                </a:cubicBezTo>
              </a:path>
              <a:path w="2306" h="698" extrusionOk="0">
                <a:moveTo>
                  <a:pt x="1007" y="240"/>
                </a:moveTo>
                <a:cubicBezTo>
                  <a:pt x="1032" y="263"/>
                  <a:pt x="1048" y="249"/>
                  <a:pt x="1081" y="243"/>
                </a:cubicBezTo>
                <a:cubicBezTo>
                  <a:pt x="1127" y="235"/>
                  <a:pt x="1172" y="226"/>
                  <a:pt x="1217" y="216"/>
                </a:cubicBezTo>
                <a:cubicBezTo>
                  <a:pt x="1250" y="208"/>
                  <a:pt x="1280" y="198"/>
                  <a:pt x="1313" y="193"/>
                </a:cubicBezTo>
              </a:path>
              <a:path w="2306" h="698" extrusionOk="0">
                <a:moveTo>
                  <a:pt x="1043" y="339"/>
                </a:moveTo>
                <a:cubicBezTo>
                  <a:pt x="1102" y="350"/>
                  <a:pt x="1159" y="360"/>
                  <a:pt x="1219" y="357"/>
                </a:cubicBezTo>
                <a:cubicBezTo>
                  <a:pt x="1276" y="355"/>
                  <a:pt x="1333" y="346"/>
                  <a:pt x="1390" y="340"/>
                </a:cubicBezTo>
                <a:cubicBezTo>
                  <a:pt x="1415" y="337"/>
                  <a:pt x="1445" y="339"/>
                  <a:pt x="1461" y="315"/>
                </a:cubicBezTo>
                <a:cubicBezTo>
                  <a:pt x="1465" y="305"/>
                  <a:pt x="1466" y="301"/>
                  <a:pt x="1461" y="294"/>
                </a:cubicBezTo>
              </a:path>
              <a:path w="2306" h="698" extrusionOk="0">
                <a:moveTo>
                  <a:pt x="367" y="105"/>
                </a:moveTo>
                <a:cubicBezTo>
                  <a:pt x="383" y="122"/>
                  <a:pt x="386" y="110"/>
                  <a:pt x="403" y="95"/>
                </a:cubicBezTo>
                <a:cubicBezTo>
                  <a:pt x="415" y="85"/>
                  <a:pt x="424" y="72"/>
                  <a:pt x="434" y="61"/>
                </a:cubicBezTo>
                <a:cubicBezTo>
                  <a:pt x="448" y="46"/>
                  <a:pt x="463" y="34"/>
                  <a:pt x="479" y="21"/>
                </a:cubicBezTo>
                <a:cubicBezTo>
                  <a:pt x="492" y="11"/>
                  <a:pt x="503" y="2"/>
                  <a:pt x="520" y="0"/>
                </a:cubicBezTo>
                <a:cubicBezTo>
                  <a:pt x="541" y="-3"/>
                  <a:pt x="550" y="16"/>
                  <a:pt x="563" y="29"/>
                </a:cubicBezTo>
                <a:cubicBezTo>
                  <a:pt x="576" y="41"/>
                  <a:pt x="589" y="55"/>
                  <a:pt x="603" y="65"/>
                </a:cubicBezTo>
                <a:cubicBezTo>
                  <a:pt x="626" y="81"/>
                  <a:pt x="623" y="79"/>
                  <a:pt x="645" y="66"/>
                </a:cubicBezTo>
              </a:path>
              <a:path w="2306" h="698" extrusionOk="0">
                <a:moveTo>
                  <a:pt x="334" y="601"/>
                </a:moveTo>
                <a:cubicBezTo>
                  <a:pt x="344" y="618"/>
                  <a:pt x="337" y="584"/>
                  <a:pt x="343" y="568"/>
                </a:cubicBezTo>
                <a:cubicBezTo>
                  <a:pt x="349" y="552"/>
                  <a:pt x="352" y="537"/>
                  <a:pt x="361" y="521"/>
                </a:cubicBezTo>
                <a:cubicBezTo>
                  <a:pt x="366" y="512"/>
                  <a:pt x="372" y="504"/>
                  <a:pt x="377" y="496"/>
                </a:cubicBezTo>
                <a:cubicBezTo>
                  <a:pt x="383" y="514"/>
                  <a:pt x="379" y="531"/>
                  <a:pt x="378" y="550"/>
                </a:cubicBezTo>
                <a:cubicBezTo>
                  <a:pt x="377" y="579"/>
                  <a:pt x="375" y="608"/>
                  <a:pt x="374" y="637"/>
                </a:cubicBezTo>
                <a:cubicBezTo>
                  <a:pt x="374" y="653"/>
                  <a:pt x="374" y="669"/>
                  <a:pt x="373" y="685"/>
                </a:cubicBezTo>
                <a:cubicBezTo>
                  <a:pt x="371" y="671"/>
                  <a:pt x="369" y="658"/>
                  <a:pt x="368" y="644"/>
                </a:cubicBezTo>
                <a:cubicBezTo>
                  <a:pt x="366" y="620"/>
                  <a:pt x="366" y="595"/>
                  <a:pt x="369" y="571"/>
                </a:cubicBezTo>
                <a:cubicBezTo>
                  <a:pt x="376" y="524"/>
                  <a:pt x="389" y="487"/>
                  <a:pt x="429" y="461"/>
                </a:cubicBezTo>
                <a:cubicBezTo>
                  <a:pt x="456" y="444"/>
                  <a:pt x="482" y="433"/>
                  <a:pt x="515" y="435"/>
                </a:cubicBezTo>
                <a:cubicBezTo>
                  <a:pt x="556" y="438"/>
                  <a:pt x="599" y="464"/>
                  <a:pt x="603" y="508"/>
                </a:cubicBezTo>
                <a:cubicBezTo>
                  <a:pt x="607" y="550"/>
                  <a:pt x="581" y="596"/>
                  <a:pt x="553" y="625"/>
                </a:cubicBezTo>
                <a:cubicBezTo>
                  <a:pt x="527" y="652"/>
                  <a:pt x="499" y="671"/>
                  <a:pt x="464" y="685"/>
                </a:cubicBezTo>
                <a:cubicBezTo>
                  <a:pt x="437" y="696"/>
                  <a:pt x="424" y="695"/>
                  <a:pt x="397" y="691"/>
                </a:cubicBezTo>
                <a:cubicBezTo>
                  <a:pt x="390" y="690"/>
                  <a:pt x="358" y="675"/>
                  <a:pt x="376" y="663"/>
                </a:cubicBezTo>
                <a:cubicBezTo>
                  <a:pt x="379" y="661"/>
                  <a:pt x="400" y="658"/>
                  <a:pt x="406" y="656"/>
                </a:cubicBezTo>
              </a:path>
              <a:path w="2306" h="698" extrusionOk="0">
                <a:moveTo>
                  <a:pt x="724" y="459"/>
                </a:moveTo>
                <a:cubicBezTo>
                  <a:pt x="730" y="451"/>
                  <a:pt x="729" y="435"/>
                  <a:pt x="717" y="425"/>
                </a:cubicBezTo>
                <a:cubicBezTo>
                  <a:pt x="713" y="423"/>
                  <a:pt x="710" y="422"/>
                  <a:pt x="706" y="420"/>
                </a:cubicBezTo>
                <a:cubicBezTo>
                  <a:pt x="719" y="432"/>
                  <a:pt x="734" y="444"/>
                  <a:pt x="745" y="458"/>
                </a:cubicBezTo>
                <a:cubicBezTo>
                  <a:pt x="753" y="468"/>
                  <a:pt x="766" y="499"/>
                  <a:pt x="778" y="503"/>
                </a:cubicBezTo>
                <a:cubicBezTo>
                  <a:pt x="782" y="502"/>
                  <a:pt x="787" y="501"/>
                  <a:pt x="791" y="500"/>
                </a:cubicBezTo>
              </a:path>
              <a:path w="2306" h="698" extrusionOk="0">
                <a:moveTo>
                  <a:pt x="985" y="482"/>
                </a:moveTo>
                <a:cubicBezTo>
                  <a:pt x="971" y="494"/>
                  <a:pt x="960" y="498"/>
                  <a:pt x="944" y="513"/>
                </a:cubicBezTo>
                <a:cubicBezTo>
                  <a:pt x="934" y="523"/>
                  <a:pt x="921" y="538"/>
                  <a:pt x="915" y="550"/>
                </a:cubicBezTo>
                <a:cubicBezTo>
                  <a:pt x="906" y="567"/>
                  <a:pt x="897" y="585"/>
                  <a:pt x="888" y="603"/>
                </a:cubicBezTo>
                <a:cubicBezTo>
                  <a:pt x="880" y="621"/>
                  <a:pt x="872" y="638"/>
                  <a:pt x="864" y="656"/>
                </a:cubicBezTo>
                <a:cubicBezTo>
                  <a:pt x="879" y="641"/>
                  <a:pt x="889" y="626"/>
                  <a:pt x="901" y="608"/>
                </a:cubicBezTo>
                <a:cubicBezTo>
                  <a:pt x="920" y="579"/>
                  <a:pt x="941" y="550"/>
                  <a:pt x="958" y="520"/>
                </a:cubicBezTo>
                <a:cubicBezTo>
                  <a:pt x="977" y="486"/>
                  <a:pt x="996" y="454"/>
                  <a:pt x="1020" y="424"/>
                </a:cubicBezTo>
                <a:cubicBezTo>
                  <a:pt x="1032" y="410"/>
                  <a:pt x="1043" y="400"/>
                  <a:pt x="1057" y="389"/>
                </a:cubicBezTo>
                <a:cubicBezTo>
                  <a:pt x="1076" y="406"/>
                  <a:pt x="1076" y="418"/>
                  <a:pt x="1076" y="445"/>
                </a:cubicBezTo>
                <a:cubicBezTo>
                  <a:pt x="1075" y="512"/>
                  <a:pt x="1066" y="578"/>
                  <a:pt x="1061" y="645"/>
                </a:cubicBezTo>
                <a:cubicBezTo>
                  <a:pt x="1060" y="659"/>
                  <a:pt x="1055" y="694"/>
                  <a:pt x="1070" y="674"/>
                </a:cubicBezTo>
              </a:path>
              <a:path w="2306" h="698" extrusionOk="0">
                <a:moveTo>
                  <a:pt x="934" y="582"/>
                </a:moveTo>
                <a:cubicBezTo>
                  <a:pt x="951" y="575"/>
                  <a:pt x="962" y="563"/>
                  <a:pt x="979" y="554"/>
                </a:cubicBezTo>
                <a:cubicBezTo>
                  <a:pt x="994" y="546"/>
                  <a:pt x="1021" y="532"/>
                  <a:pt x="1038" y="533"/>
                </a:cubicBezTo>
                <a:cubicBezTo>
                  <a:pt x="1064" y="535"/>
                  <a:pt x="1079" y="537"/>
                  <a:pt x="1106" y="533"/>
                </a:cubicBezTo>
              </a:path>
              <a:path w="2306" h="698" extrusionOk="0">
                <a:moveTo>
                  <a:pt x="1252" y="432"/>
                </a:moveTo>
                <a:cubicBezTo>
                  <a:pt x="1241" y="434"/>
                  <a:pt x="1212" y="438"/>
                  <a:pt x="1206" y="444"/>
                </a:cubicBezTo>
                <a:cubicBezTo>
                  <a:pt x="1205" y="453"/>
                  <a:pt x="1205" y="456"/>
                  <a:pt x="1196" y="451"/>
                </a:cubicBezTo>
                <a:cubicBezTo>
                  <a:pt x="1215" y="462"/>
                  <a:pt x="1227" y="458"/>
                  <a:pt x="1251" y="455"/>
                </a:cubicBezTo>
                <a:cubicBezTo>
                  <a:pt x="1289" y="451"/>
                  <a:pt x="1326" y="441"/>
                  <a:pt x="1363" y="431"/>
                </a:cubicBezTo>
                <a:cubicBezTo>
                  <a:pt x="1402" y="420"/>
                  <a:pt x="1441" y="412"/>
                  <a:pt x="1481" y="405"/>
                </a:cubicBezTo>
                <a:cubicBezTo>
                  <a:pt x="1499" y="402"/>
                  <a:pt x="1511" y="401"/>
                  <a:pt x="1528" y="404"/>
                </a:cubicBezTo>
                <a:cubicBezTo>
                  <a:pt x="1522" y="432"/>
                  <a:pt x="1501" y="438"/>
                  <a:pt x="1474" y="450"/>
                </a:cubicBezTo>
                <a:cubicBezTo>
                  <a:pt x="1428" y="471"/>
                  <a:pt x="1381" y="489"/>
                  <a:pt x="1333" y="506"/>
                </a:cubicBezTo>
                <a:cubicBezTo>
                  <a:pt x="1291" y="521"/>
                  <a:pt x="1249" y="537"/>
                  <a:pt x="1207" y="553"/>
                </a:cubicBezTo>
                <a:cubicBezTo>
                  <a:pt x="1191" y="559"/>
                  <a:pt x="1186" y="560"/>
                  <a:pt x="1186" y="573"/>
                </a:cubicBezTo>
                <a:cubicBezTo>
                  <a:pt x="1213" y="588"/>
                  <a:pt x="1242" y="589"/>
                  <a:pt x="1273" y="596"/>
                </a:cubicBezTo>
                <a:cubicBezTo>
                  <a:pt x="1322" y="607"/>
                  <a:pt x="1369" y="615"/>
                  <a:pt x="1420" y="617"/>
                </a:cubicBezTo>
                <a:cubicBezTo>
                  <a:pt x="1468" y="619"/>
                  <a:pt x="1498" y="616"/>
                  <a:pt x="1538" y="591"/>
                </a:cubicBezTo>
              </a:path>
              <a:path w="2306" h="698" extrusionOk="0">
                <a:moveTo>
                  <a:pt x="1633" y="339"/>
                </a:moveTo>
                <a:cubicBezTo>
                  <a:pt x="1611" y="349"/>
                  <a:pt x="1597" y="359"/>
                  <a:pt x="1585" y="382"/>
                </a:cubicBezTo>
                <a:cubicBezTo>
                  <a:pt x="1576" y="399"/>
                  <a:pt x="1575" y="424"/>
                  <a:pt x="1575" y="442"/>
                </a:cubicBezTo>
                <a:cubicBezTo>
                  <a:pt x="1575" y="466"/>
                  <a:pt x="1577" y="495"/>
                  <a:pt x="1589" y="516"/>
                </a:cubicBezTo>
                <a:cubicBezTo>
                  <a:pt x="1600" y="536"/>
                  <a:pt x="1619" y="541"/>
                  <a:pt x="1640" y="534"/>
                </a:cubicBezTo>
                <a:cubicBezTo>
                  <a:pt x="1672" y="523"/>
                  <a:pt x="1703" y="499"/>
                  <a:pt x="1732" y="482"/>
                </a:cubicBezTo>
                <a:cubicBezTo>
                  <a:pt x="1767" y="461"/>
                  <a:pt x="1802" y="440"/>
                  <a:pt x="1838" y="421"/>
                </a:cubicBezTo>
                <a:cubicBezTo>
                  <a:pt x="1855" y="412"/>
                  <a:pt x="1889" y="401"/>
                  <a:pt x="1901" y="385"/>
                </a:cubicBezTo>
                <a:cubicBezTo>
                  <a:pt x="1907" y="372"/>
                  <a:pt x="1909" y="368"/>
                  <a:pt x="1897" y="364"/>
                </a:cubicBezTo>
              </a:path>
              <a:path w="2306" h="698" extrusionOk="0">
                <a:moveTo>
                  <a:pt x="1980" y="195"/>
                </a:moveTo>
                <a:cubicBezTo>
                  <a:pt x="1975" y="216"/>
                  <a:pt x="1971" y="228"/>
                  <a:pt x="1970" y="249"/>
                </a:cubicBezTo>
                <a:cubicBezTo>
                  <a:pt x="1969" y="275"/>
                  <a:pt x="1968" y="306"/>
                  <a:pt x="1963" y="332"/>
                </a:cubicBezTo>
                <a:cubicBezTo>
                  <a:pt x="1957" y="364"/>
                  <a:pt x="1945" y="392"/>
                  <a:pt x="1933" y="422"/>
                </a:cubicBezTo>
                <a:cubicBezTo>
                  <a:pt x="1926" y="441"/>
                  <a:pt x="1917" y="456"/>
                  <a:pt x="1904" y="471"/>
                </a:cubicBezTo>
                <a:cubicBezTo>
                  <a:pt x="1913" y="456"/>
                  <a:pt x="1922" y="441"/>
                  <a:pt x="1930" y="426"/>
                </a:cubicBezTo>
                <a:cubicBezTo>
                  <a:pt x="1945" y="398"/>
                  <a:pt x="1961" y="371"/>
                  <a:pt x="1975" y="342"/>
                </a:cubicBezTo>
                <a:cubicBezTo>
                  <a:pt x="1994" y="301"/>
                  <a:pt x="2015" y="262"/>
                  <a:pt x="2042" y="226"/>
                </a:cubicBezTo>
                <a:cubicBezTo>
                  <a:pt x="2072" y="187"/>
                  <a:pt x="2110" y="157"/>
                  <a:pt x="2155" y="138"/>
                </a:cubicBezTo>
                <a:cubicBezTo>
                  <a:pt x="2190" y="123"/>
                  <a:pt x="2232" y="113"/>
                  <a:pt x="2270" y="113"/>
                </a:cubicBezTo>
                <a:cubicBezTo>
                  <a:pt x="2286" y="115"/>
                  <a:pt x="2291" y="115"/>
                  <a:pt x="2301" y="117"/>
                </a:cubicBezTo>
                <a:cubicBezTo>
                  <a:pt x="2302" y="140"/>
                  <a:pt x="2288" y="151"/>
                  <a:pt x="2266" y="166"/>
                </a:cubicBezTo>
                <a:cubicBezTo>
                  <a:pt x="2233" y="188"/>
                  <a:pt x="2192" y="205"/>
                  <a:pt x="2156" y="222"/>
                </a:cubicBezTo>
                <a:cubicBezTo>
                  <a:pt x="2128" y="236"/>
                  <a:pt x="2090" y="247"/>
                  <a:pt x="2068" y="271"/>
                </a:cubicBezTo>
                <a:cubicBezTo>
                  <a:pt x="2052" y="289"/>
                  <a:pt x="2057" y="313"/>
                  <a:pt x="2071" y="330"/>
                </a:cubicBezTo>
                <a:cubicBezTo>
                  <a:pt x="2091" y="355"/>
                  <a:pt x="2127" y="378"/>
                  <a:pt x="2156" y="390"/>
                </a:cubicBezTo>
                <a:cubicBezTo>
                  <a:pt x="2180" y="400"/>
                  <a:pt x="2209" y="408"/>
                  <a:pt x="2236" y="406"/>
                </a:cubicBezTo>
                <a:cubicBezTo>
                  <a:pt x="2238" y="405"/>
                  <a:pt x="2241" y="405"/>
                  <a:pt x="2243" y="404"/>
                </a:cubicBezTo>
              </a:path>
              <a:path w="2306" h="698" extrusionOk="0">
                <a:moveTo>
                  <a:pt x="1847" y="285"/>
                </a:moveTo>
                <a:cubicBezTo>
                  <a:pt x="1859" y="290"/>
                  <a:pt x="1870" y="298"/>
                  <a:pt x="1872" y="313"/>
                </a:cubicBezTo>
                <a:cubicBezTo>
                  <a:pt x="1875" y="332"/>
                  <a:pt x="1863" y="357"/>
                  <a:pt x="1859" y="375"/>
                </a:cubicBezTo>
                <a:cubicBezTo>
                  <a:pt x="1853" y="402"/>
                  <a:pt x="1839" y="424"/>
                  <a:pt x="1828" y="449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Comment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73588" y="3248025"/>
            <a:ext cx="38100" cy="12700"/>
          </a:xfrm>
          <a:custGeom>
            <a:avLst/>
            <a:gdLst>
              <a:gd name="T0" fmla="+- 0 12706 12706"/>
              <a:gd name="T1" fmla="*/ T0 w 106"/>
              <a:gd name="T2" fmla="+- 0 9022 9022"/>
              <a:gd name="T3" fmla="*/ 9022 h 35"/>
              <a:gd name="T4" fmla="+- 0 12709 12706"/>
              <a:gd name="T5" fmla="*/ T4 w 106"/>
              <a:gd name="T6" fmla="+- 0 9045 9022"/>
              <a:gd name="T7" fmla="*/ 9045 h 35"/>
              <a:gd name="T8" fmla="+- 0 12713 12706"/>
              <a:gd name="T9" fmla="*/ T8 w 106"/>
              <a:gd name="T10" fmla="+- 0 9053 9022"/>
              <a:gd name="T11" fmla="*/ 9053 h 35"/>
              <a:gd name="T12" fmla="+- 0 12739 12706"/>
              <a:gd name="T13" fmla="*/ T12 w 106"/>
              <a:gd name="T14" fmla="+- 0 9053 9022"/>
              <a:gd name="T15" fmla="*/ 9053 h 35"/>
              <a:gd name="T16" fmla="+- 0 12758 12706"/>
              <a:gd name="T17" fmla="*/ T16 w 106"/>
              <a:gd name="T18" fmla="+- 0 9053 9022"/>
              <a:gd name="T19" fmla="*/ 9053 h 35"/>
              <a:gd name="T20" fmla="+- 0 12776 12706"/>
              <a:gd name="T21" fmla="*/ T20 w 106"/>
              <a:gd name="T22" fmla="+- 0 9052 9022"/>
              <a:gd name="T23" fmla="*/ 9052 h 35"/>
              <a:gd name="T24" fmla="+- 0 12795 12706"/>
              <a:gd name="T25" fmla="*/ T24 w 106"/>
              <a:gd name="T26" fmla="+- 0 9054 9022"/>
              <a:gd name="T27" fmla="*/ 9054 h 35"/>
              <a:gd name="T28" fmla="+- 0 12800 12706"/>
              <a:gd name="T29" fmla="*/ T28 w 106"/>
              <a:gd name="T30" fmla="+- 0 9055 9022"/>
              <a:gd name="T31" fmla="*/ 9055 h 35"/>
              <a:gd name="T32" fmla="+- 0 12806 12706"/>
              <a:gd name="T33" fmla="*/ T32 w 106"/>
              <a:gd name="T34" fmla="+- 0 9055 9022"/>
              <a:gd name="T35" fmla="*/ 9055 h 35"/>
              <a:gd name="T36" fmla="+- 0 12811 12706"/>
              <a:gd name="T37" fmla="*/ T36 w 106"/>
              <a:gd name="T38" fmla="+- 0 9056 9022"/>
              <a:gd name="T39" fmla="*/ 9056 h 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106" h="35" extrusionOk="0">
                <a:moveTo>
                  <a:pt x="0" y="0"/>
                </a:moveTo>
                <a:cubicBezTo>
                  <a:pt x="3" y="23"/>
                  <a:pt x="7" y="31"/>
                  <a:pt x="33" y="31"/>
                </a:cubicBezTo>
                <a:cubicBezTo>
                  <a:pt x="52" y="31"/>
                  <a:pt x="70" y="30"/>
                  <a:pt x="89" y="32"/>
                </a:cubicBezTo>
                <a:cubicBezTo>
                  <a:pt x="94" y="33"/>
                  <a:pt x="100" y="33"/>
                  <a:pt x="105" y="34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21038" y="4641850"/>
            <a:ext cx="3175" cy="9525"/>
          </a:xfrm>
          <a:custGeom>
            <a:avLst/>
            <a:gdLst>
              <a:gd name="T0" fmla="+- 0 8953 8947"/>
              <a:gd name="T1" fmla="*/ T0 w 7"/>
              <a:gd name="T2" fmla="+- 0 12893 12893"/>
              <a:gd name="T3" fmla="*/ 12893 h 27"/>
              <a:gd name="T4" fmla="+- 0 8947 8947"/>
              <a:gd name="T5" fmla="*/ T4 w 7"/>
              <a:gd name="T6" fmla="+- 0 12905 12893"/>
              <a:gd name="T7" fmla="*/ 12905 h 27"/>
              <a:gd name="T8" fmla="+- 0 8946 8947"/>
              <a:gd name="T9" fmla="*/ T8 w 7"/>
              <a:gd name="T10" fmla="+- 0 12906 12893"/>
              <a:gd name="T11" fmla="*/ 12906 h 27"/>
              <a:gd name="T12" fmla="+- 0 8951 8947"/>
              <a:gd name="T13" fmla="*/ T12 w 7"/>
              <a:gd name="T14" fmla="+- 0 12919 12893"/>
              <a:gd name="T15" fmla="*/ 12919 h 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" h="27" extrusionOk="0">
                <a:moveTo>
                  <a:pt x="6" y="0"/>
                </a:moveTo>
                <a:cubicBezTo>
                  <a:pt x="0" y="12"/>
                  <a:pt x="-1" y="13"/>
                  <a:pt x="4" y="26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Comment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1513" y="4570413"/>
            <a:ext cx="846137" cy="204787"/>
          </a:xfrm>
          <a:custGeom>
            <a:avLst/>
            <a:gdLst>
              <a:gd name="T0" fmla="+- 0 9036 8923"/>
              <a:gd name="T1" fmla="*/ T0 w 2350"/>
              <a:gd name="T2" fmla="+- 0 13010 12696"/>
              <a:gd name="T3" fmla="*/ 13010 h 570"/>
              <a:gd name="T4" fmla="+- 0 8978 8923"/>
              <a:gd name="T5" fmla="*/ T4 w 2350"/>
              <a:gd name="T6" fmla="+- 0 13168 12696"/>
              <a:gd name="T7" fmla="*/ 13168 h 570"/>
              <a:gd name="T8" fmla="+- 0 8923 8923"/>
              <a:gd name="T9" fmla="*/ T8 w 2350"/>
              <a:gd name="T10" fmla="+- 0 13261 12696"/>
              <a:gd name="T11" fmla="*/ 13261 h 570"/>
              <a:gd name="T12" fmla="+- 0 9052 8923"/>
              <a:gd name="T13" fmla="*/ T12 w 2350"/>
              <a:gd name="T14" fmla="+- 0 13262 12696"/>
              <a:gd name="T15" fmla="*/ 13262 h 570"/>
              <a:gd name="T16" fmla="+- 0 9185 8923"/>
              <a:gd name="T17" fmla="*/ T16 w 2350"/>
              <a:gd name="T18" fmla="+- 0 13231 12696"/>
              <a:gd name="T19" fmla="*/ 13231 h 570"/>
              <a:gd name="T20" fmla="+- 0 9296 8923"/>
              <a:gd name="T21" fmla="*/ T20 w 2350"/>
              <a:gd name="T22" fmla="+- 0 13029 12696"/>
              <a:gd name="T23" fmla="*/ 13029 h 570"/>
              <a:gd name="T24" fmla="+- 0 9332 8923"/>
              <a:gd name="T25" fmla="*/ T24 w 2350"/>
              <a:gd name="T26" fmla="+- 0 13146 12696"/>
              <a:gd name="T27" fmla="*/ 13146 h 570"/>
              <a:gd name="T28" fmla="+- 0 9341 8923"/>
              <a:gd name="T29" fmla="*/ T28 w 2350"/>
              <a:gd name="T30" fmla="+- 0 13179 12696"/>
              <a:gd name="T31" fmla="*/ 13179 h 570"/>
              <a:gd name="T32" fmla="+- 0 9322 8923"/>
              <a:gd name="T33" fmla="*/ T32 w 2350"/>
              <a:gd name="T34" fmla="+- 0 12845 12696"/>
              <a:gd name="T35" fmla="*/ 12845 h 570"/>
              <a:gd name="T36" fmla="+- 0 9382 8923"/>
              <a:gd name="T37" fmla="*/ T36 w 2350"/>
              <a:gd name="T38" fmla="+- 0 12833 12696"/>
              <a:gd name="T39" fmla="*/ 12833 h 570"/>
              <a:gd name="T40" fmla="+- 0 9521 8923"/>
              <a:gd name="T41" fmla="*/ T40 w 2350"/>
              <a:gd name="T42" fmla="+- 0 13112 12696"/>
              <a:gd name="T43" fmla="*/ 13112 h 570"/>
              <a:gd name="T44" fmla="+- 0 9598 8923"/>
              <a:gd name="T45" fmla="*/ T44 w 2350"/>
              <a:gd name="T46" fmla="+- 0 13023 12696"/>
              <a:gd name="T47" fmla="*/ 13023 h 570"/>
              <a:gd name="T48" fmla="+- 0 9622 8923"/>
              <a:gd name="T49" fmla="*/ T48 w 2350"/>
              <a:gd name="T50" fmla="+- 0 12924 12696"/>
              <a:gd name="T51" fmla="*/ 12924 h 570"/>
              <a:gd name="T52" fmla="+- 0 9654 8923"/>
              <a:gd name="T53" fmla="*/ T52 w 2350"/>
              <a:gd name="T54" fmla="+- 0 13030 12696"/>
              <a:gd name="T55" fmla="*/ 13030 h 570"/>
              <a:gd name="T56" fmla="+- 0 9750 8923"/>
              <a:gd name="T57" fmla="*/ T56 w 2350"/>
              <a:gd name="T58" fmla="+- 0 12960 12696"/>
              <a:gd name="T59" fmla="*/ 12960 h 570"/>
              <a:gd name="T60" fmla="+- 0 9805 8923"/>
              <a:gd name="T61" fmla="*/ T60 w 2350"/>
              <a:gd name="T62" fmla="+- 0 12983 12696"/>
              <a:gd name="T63" fmla="*/ 12983 h 570"/>
              <a:gd name="T64" fmla="+- 0 9835 8923"/>
              <a:gd name="T65" fmla="*/ T64 w 2350"/>
              <a:gd name="T66" fmla="+- 0 13134 12696"/>
              <a:gd name="T67" fmla="*/ 13134 h 570"/>
              <a:gd name="T68" fmla="+- 0 9928 8923"/>
              <a:gd name="T69" fmla="*/ T68 w 2350"/>
              <a:gd name="T70" fmla="+- 0 13055 12696"/>
              <a:gd name="T71" fmla="*/ 13055 h 570"/>
              <a:gd name="T72" fmla="+- 0 9917 8923"/>
              <a:gd name="T73" fmla="*/ T72 w 2350"/>
              <a:gd name="T74" fmla="+- 0 13201 12696"/>
              <a:gd name="T75" fmla="*/ 13201 h 570"/>
              <a:gd name="T76" fmla="+- 0 9884 8923"/>
              <a:gd name="T77" fmla="*/ T76 w 2350"/>
              <a:gd name="T78" fmla="+- 0 13118 12696"/>
              <a:gd name="T79" fmla="*/ 13118 h 570"/>
              <a:gd name="T80" fmla="+- 0 9972 8923"/>
              <a:gd name="T81" fmla="*/ T80 w 2350"/>
              <a:gd name="T82" fmla="+- 0 12893 12696"/>
              <a:gd name="T83" fmla="*/ 12893 h 570"/>
              <a:gd name="T84" fmla="+- 0 10085 8923"/>
              <a:gd name="T85" fmla="*/ T84 w 2350"/>
              <a:gd name="T86" fmla="+- 0 12867 12696"/>
              <a:gd name="T87" fmla="*/ 12867 h 570"/>
              <a:gd name="T88" fmla="+- 0 10006 8923"/>
              <a:gd name="T89" fmla="*/ T88 w 2350"/>
              <a:gd name="T90" fmla="+- 0 12973 12696"/>
              <a:gd name="T91" fmla="*/ 12973 h 570"/>
              <a:gd name="T92" fmla="+- 0 10073 8923"/>
              <a:gd name="T93" fmla="*/ T92 w 2350"/>
              <a:gd name="T94" fmla="+- 0 12976 12696"/>
              <a:gd name="T95" fmla="*/ 12976 h 570"/>
              <a:gd name="T96" fmla="+- 0 10250 8923"/>
              <a:gd name="T97" fmla="*/ T96 w 2350"/>
              <a:gd name="T98" fmla="+- 0 13063 12696"/>
              <a:gd name="T99" fmla="*/ 13063 h 570"/>
              <a:gd name="T100" fmla="+- 0 10111 8923"/>
              <a:gd name="T101" fmla="*/ T100 w 2350"/>
              <a:gd name="T102" fmla="+- 0 13115 12696"/>
              <a:gd name="T103" fmla="*/ 13115 h 570"/>
              <a:gd name="T104" fmla="+- 0 10031 8923"/>
              <a:gd name="T105" fmla="*/ T104 w 2350"/>
              <a:gd name="T106" fmla="+- 0 13091 12696"/>
              <a:gd name="T107" fmla="*/ 13091 h 570"/>
              <a:gd name="T108" fmla="+- 0 10371 8923"/>
              <a:gd name="T109" fmla="*/ T108 w 2350"/>
              <a:gd name="T110" fmla="+- 0 12918 12696"/>
              <a:gd name="T111" fmla="*/ 12918 h 570"/>
              <a:gd name="T112" fmla="+- 0 10278 8923"/>
              <a:gd name="T113" fmla="*/ T112 w 2350"/>
              <a:gd name="T114" fmla="+- 0 13017 12696"/>
              <a:gd name="T115" fmla="*/ 13017 h 570"/>
              <a:gd name="T116" fmla="+- 0 10410 8923"/>
              <a:gd name="T117" fmla="*/ T116 w 2350"/>
              <a:gd name="T118" fmla="+- 0 13052 12696"/>
              <a:gd name="T119" fmla="*/ 13052 h 570"/>
              <a:gd name="T120" fmla="+- 0 10455 8923"/>
              <a:gd name="T121" fmla="*/ T120 w 2350"/>
              <a:gd name="T122" fmla="+- 0 12925 12696"/>
              <a:gd name="T123" fmla="*/ 12925 h 570"/>
              <a:gd name="T124" fmla="+- 0 10353 8923"/>
              <a:gd name="T125" fmla="*/ T124 w 2350"/>
              <a:gd name="T126" fmla="+- 0 12922 12696"/>
              <a:gd name="T127" fmla="*/ 12922 h 570"/>
              <a:gd name="T128" fmla="+- 0 10637 8923"/>
              <a:gd name="T129" fmla="*/ T128 w 2350"/>
              <a:gd name="T130" fmla="+- 0 12848 12696"/>
              <a:gd name="T131" fmla="*/ 12848 h 570"/>
              <a:gd name="T132" fmla="+- 0 10656 8923"/>
              <a:gd name="T133" fmla="*/ T132 w 2350"/>
              <a:gd name="T134" fmla="+- 0 12963 12696"/>
              <a:gd name="T135" fmla="*/ 12963 h 570"/>
              <a:gd name="T136" fmla="+- 0 10754 8923"/>
              <a:gd name="T137" fmla="*/ T136 w 2350"/>
              <a:gd name="T138" fmla="+- 0 12995 12696"/>
              <a:gd name="T139" fmla="*/ 12995 h 570"/>
              <a:gd name="T140" fmla="+- 0 10821 8923"/>
              <a:gd name="T141" fmla="*/ T140 w 2350"/>
              <a:gd name="T142" fmla="+- 0 12845 12696"/>
              <a:gd name="T143" fmla="*/ 12845 h 570"/>
              <a:gd name="T144" fmla="+- 0 10958 8923"/>
              <a:gd name="T145" fmla="*/ T144 w 2350"/>
              <a:gd name="T146" fmla="+- 0 12825 12696"/>
              <a:gd name="T147" fmla="*/ 12825 h 570"/>
              <a:gd name="T148" fmla="+- 0 10965 8923"/>
              <a:gd name="T149" fmla="*/ T148 w 2350"/>
              <a:gd name="T150" fmla="+- 0 12974 12696"/>
              <a:gd name="T151" fmla="*/ 12974 h 570"/>
              <a:gd name="T152" fmla="+- 0 10921 8923"/>
              <a:gd name="T153" fmla="*/ T152 w 2350"/>
              <a:gd name="T154" fmla="+- 0 12934 12696"/>
              <a:gd name="T155" fmla="*/ 12934 h 570"/>
              <a:gd name="T156" fmla="+- 0 11038 8923"/>
              <a:gd name="T157" fmla="*/ T156 w 2350"/>
              <a:gd name="T158" fmla="+- 0 12752 12696"/>
              <a:gd name="T159" fmla="*/ 12752 h 570"/>
              <a:gd name="T160" fmla="+- 0 11202 8923"/>
              <a:gd name="T161" fmla="*/ T160 w 2350"/>
              <a:gd name="T162" fmla="+- 0 12705 12696"/>
              <a:gd name="T163" fmla="*/ 12705 h 570"/>
              <a:gd name="T164" fmla="+- 0 11076 8923"/>
              <a:gd name="T165" fmla="*/ T164 w 2350"/>
              <a:gd name="T166" fmla="+- 0 12815 12696"/>
              <a:gd name="T167" fmla="*/ 12815 h 570"/>
              <a:gd name="T168" fmla="+- 0 11034 8923"/>
              <a:gd name="T169" fmla="*/ T168 w 2350"/>
              <a:gd name="T170" fmla="+- 0 12907 12696"/>
              <a:gd name="T171" fmla="*/ 12907 h 570"/>
              <a:gd name="T172" fmla="+- 0 11249 8923"/>
              <a:gd name="T173" fmla="*/ T172 w 2350"/>
              <a:gd name="T174" fmla="+- 0 12948 12696"/>
              <a:gd name="T175" fmla="*/ 12948 h 5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50" h="570" extrusionOk="0">
                <a:moveTo>
                  <a:pt x="131" y="334"/>
                </a:moveTo>
                <a:cubicBezTo>
                  <a:pt x="123" y="323"/>
                  <a:pt x="120" y="319"/>
                  <a:pt x="113" y="314"/>
                </a:cubicBezTo>
                <a:cubicBezTo>
                  <a:pt x="116" y="343"/>
                  <a:pt x="106" y="368"/>
                  <a:pt x="95" y="394"/>
                </a:cubicBezTo>
                <a:cubicBezTo>
                  <a:pt x="84" y="421"/>
                  <a:pt x="71" y="447"/>
                  <a:pt x="55" y="472"/>
                </a:cubicBezTo>
                <a:cubicBezTo>
                  <a:pt x="41" y="493"/>
                  <a:pt x="26" y="513"/>
                  <a:pt x="11" y="534"/>
                </a:cubicBezTo>
                <a:cubicBezTo>
                  <a:pt x="2" y="547"/>
                  <a:pt x="1" y="550"/>
                  <a:pt x="0" y="565"/>
                </a:cubicBezTo>
                <a:cubicBezTo>
                  <a:pt x="14" y="569"/>
                  <a:pt x="28" y="570"/>
                  <a:pt x="43" y="568"/>
                </a:cubicBezTo>
                <a:cubicBezTo>
                  <a:pt x="72" y="565"/>
                  <a:pt x="100" y="565"/>
                  <a:pt x="129" y="566"/>
                </a:cubicBezTo>
                <a:cubicBezTo>
                  <a:pt x="162" y="567"/>
                  <a:pt x="193" y="566"/>
                  <a:pt x="226" y="563"/>
                </a:cubicBezTo>
                <a:cubicBezTo>
                  <a:pt x="247" y="561"/>
                  <a:pt x="262" y="558"/>
                  <a:pt x="262" y="535"/>
                </a:cubicBezTo>
                <a:cubicBezTo>
                  <a:pt x="261" y="532"/>
                  <a:pt x="261" y="529"/>
                  <a:pt x="260" y="526"/>
                </a:cubicBezTo>
              </a:path>
              <a:path w="2350" h="570" extrusionOk="0">
                <a:moveTo>
                  <a:pt x="373" y="333"/>
                </a:moveTo>
                <a:cubicBezTo>
                  <a:pt x="396" y="337"/>
                  <a:pt x="398" y="339"/>
                  <a:pt x="405" y="364"/>
                </a:cubicBezTo>
                <a:cubicBezTo>
                  <a:pt x="413" y="392"/>
                  <a:pt x="408" y="422"/>
                  <a:pt x="409" y="450"/>
                </a:cubicBezTo>
                <a:cubicBezTo>
                  <a:pt x="410" y="476"/>
                  <a:pt x="408" y="504"/>
                  <a:pt x="411" y="530"/>
                </a:cubicBezTo>
                <a:cubicBezTo>
                  <a:pt x="414" y="557"/>
                  <a:pt x="418" y="484"/>
                  <a:pt x="418" y="483"/>
                </a:cubicBezTo>
              </a:path>
              <a:path w="2350" h="570" extrusionOk="0">
                <a:moveTo>
                  <a:pt x="395" y="103"/>
                </a:moveTo>
                <a:cubicBezTo>
                  <a:pt x="396" y="121"/>
                  <a:pt x="393" y="132"/>
                  <a:pt x="399" y="149"/>
                </a:cubicBezTo>
                <a:cubicBezTo>
                  <a:pt x="402" y="158"/>
                  <a:pt x="417" y="173"/>
                  <a:pt x="429" y="168"/>
                </a:cubicBezTo>
                <a:cubicBezTo>
                  <a:pt x="442" y="162"/>
                  <a:pt x="451" y="148"/>
                  <a:pt x="459" y="137"/>
                </a:cubicBezTo>
              </a:path>
              <a:path w="2350" h="570" extrusionOk="0">
                <a:moveTo>
                  <a:pt x="571" y="435"/>
                </a:moveTo>
                <a:cubicBezTo>
                  <a:pt x="578" y="450"/>
                  <a:pt x="583" y="427"/>
                  <a:pt x="598" y="416"/>
                </a:cubicBezTo>
                <a:cubicBezTo>
                  <a:pt x="612" y="405"/>
                  <a:pt x="635" y="395"/>
                  <a:pt x="646" y="382"/>
                </a:cubicBezTo>
                <a:cubicBezTo>
                  <a:pt x="659" y="368"/>
                  <a:pt x="670" y="345"/>
                  <a:pt x="675" y="327"/>
                </a:cubicBezTo>
                <a:cubicBezTo>
                  <a:pt x="682" y="303"/>
                  <a:pt x="687" y="278"/>
                  <a:pt x="692" y="254"/>
                </a:cubicBezTo>
                <a:cubicBezTo>
                  <a:pt x="695" y="240"/>
                  <a:pt x="695" y="236"/>
                  <a:pt x="699" y="228"/>
                </a:cubicBezTo>
                <a:cubicBezTo>
                  <a:pt x="715" y="235"/>
                  <a:pt x="712" y="250"/>
                  <a:pt x="716" y="269"/>
                </a:cubicBezTo>
                <a:cubicBezTo>
                  <a:pt x="721" y="291"/>
                  <a:pt x="722" y="314"/>
                  <a:pt x="731" y="334"/>
                </a:cubicBezTo>
                <a:cubicBezTo>
                  <a:pt x="741" y="356"/>
                  <a:pt x="755" y="350"/>
                  <a:pt x="770" y="337"/>
                </a:cubicBezTo>
                <a:cubicBezTo>
                  <a:pt x="793" y="317"/>
                  <a:pt x="808" y="288"/>
                  <a:pt x="827" y="264"/>
                </a:cubicBezTo>
                <a:cubicBezTo>
                  <a:pt x="838" y="250"/>
                  <a:pt x="845" y="242"/>
                  <a:pt x="859" y="232"/>
                </a:cubicBezTo>
                <a:cubicBezTo>
                  <a:pt x="874" y="249"/>
                  <a:pt x="877" y="264"/>
                  <a:pt x="882" y="287"/>
                </a:cubicBezTo>
                <a:cubicBezTo>
                  <a:pt x="888" y="314"/>
                  <a:pt x="896" y="342"/>
                  <a:pt x="900" y="370"/>
                </a:cubicBezTo>
                <a:cubicBezTo>
                  <a:pt x="904" y="393"/>
                  <a:pt x="908" y="415"/>
                  <a:pt x="912" y="438"/>
                </a:cubicBezTo>
                <a:cubicBezTo>
                  <a:pt x="912" y="441"/>
                  <a:pt x="913" y="444"/>
                  <a:pt x="913" y="447"/>
                </a:cubicBezTo>
              </a:path>
              <a:path w="2350" h="570" extrusionOk="0">
                <a:moveTo>
                  <a:pt x="1005" y="359"/>
                </a:moveTo>
                <a:cubicBezTo>
                  <a:pt x="1009" y="391"/>
                  <a:pt x="1021" y="422"/>
                  <a:pt x="1017" y="455"/>
                </a:cubicBezTo>
                <a:cubicBezTo>
                  <a:pt x="1015" y="470"/>
                  <a:pt x="1008" y="496"/>
                  <a:pt x="994" y="505"/>
                </a:cubicBezTo>
                <a:cubicBezTo>
                  <a:pt x="989" y="507"/>
                  <a:pt x="985" y="508"/>
                  <a:pt x="980" y="510"/>
                </a:cubicBezTo>
                <a:cubicBezTo>
                  <a:pt x="966" y="480"/>
                  <a:pt x="962" y="456"/>
                  <a:pt x="961" y="422"/>
                </a:cubicBezTo>
                <a:cubicBezTo>
                  <a:pt x="960" y="379"/>
                  <a:pt x="964" y="338"/>
                  <a:pt x="977" y="298"/>
                </a:cubicBezTo>
                <a:cubicBezTo>
                  <a:pt x="991" y="256"/>
                  <a:pt x="1013" y="223"/>
                  <a:pt x="1049" y="197"/>
                </a:cubicBezTo>
                <a:cubicBezTo>
                  <a:pt x="1076" y="177"/>
                  <a:pt x="1105" y="164"/>
                  <a:pt x="1139" y="163"/>
                </a:cubicBezTo>
                <a:cubicBezTo>
                  <a:pt x="1153" y="164"/>
                  <a:pt x="1156" y="163"/>
                  <a:pt x="1162" y="171"/>
                </a:cubicBezTo>
                <a:cubicBezTo>
                  <a:pt x="1164" y="193"/>
                  <a:pt x="1157" y="211"/>
                  <a:pt x="1141" y="228"/>
                </a:cubicBezTo>
                <a:cubicBezTo>
                  <a:pt x="1124" y="247"/>
                  <a:pt x="1104" y="263"/>
                  <a:pt x="1083" y="277"/>
                </a:cubicBezTo>
                <a:cubicBezTo>
                  <a:pt x="1080" y="279"/>
                  <a:pt x="1076" y="281"/>
                  <a:pt x="1073" y="283"/>
                </a:cubicBezTo>
                <a:cubicBezTo>
                  <a:pt x="1099" y="281"/>
                  <a:pt x="1124" y="279"/>
                  <a:pt x="1150" y="280"/>
                </a:cubicBezTo>
                <a:cubicBezTo>
                  <a:pt x="1191" y="282"/>
                  <a:pt x="1227" y="290"/>
                  <a:pt x="1263" y="308"/>
                </a:cubicBezTo>
                <a:cubicBezTo>
                  <a:pt x="1287" y="320"/>
                  <a:pt x="1319" y="339"/>
                  <a:pt x="1327" y="367"/>
                </a:cubicBezTo>
                <a:cubicBezTo>
                  <a:pt x="1334" y="392"/>
                  <a:pt x="1310" y="404"/>
                  <a:pt x="1291" y="410"/>
                </a:cubicBezTo>
                <a:cubicBezTo>
                  <a:pt x="1258" y="420"/>
                  <a:pt x="1222" y="418"/>
                  <a:pt x="1188" y="419"/>
                </a:cubicBezTo>
                <a:cubicBezTo>
                  <a:pt x="1172" y="420"/>
                  <a:pt x="1118" y="425"/>
                  <a:pt x="1103" y="416"/>
                </a:cubicBezTo>
                <a:cubicBezTo>
                  <a:pt x="1090" y="407"/>
                  <a:pt x="1096" y="408"/>
                  <a:pt x="1108" y="395"/>
                </a:cubicBezTo>
              </a:path>
              <a:path w="2350" h="570" extrusionOk="0">
                <a:moveTo>
                  <a:pt x="1492" y="184"/>
                </a:moveTo>
                <a:cubicBezTo>
                  <a:pt x="1483" y="201"/>
                  <a:pt x="1465" y="211"/>
                  <a:pt x="1448" y="222"/>
                </a:cubicBezTo>
                <a:cubicBezTo>
                  <a:pt x="1429" y="234"/>
                  <a:pt x="1412" y="246"/>
                  <a:pt x="1396" y="261"/>
                </a:cubicBezTo>
                <a:cubicBezTo>
                  <a:pt x="1378" y="278"/>
                  <a:pt x="1361" y="296"/>
                  <a:pt x="1355" y="321"/>
                </a:cubicBezTo>
                <a:cubicBezTo>
                  <a:pt x="1350" y="344"/>
                  <a:pt x="1360" y="360"/>
                  <a:pt x="1381" y="370"/>
                </a:cubicBezTo>
                <a:cubicBezTo>
                  <a:pt x="1414" y="386"/>
                  <a:pt x="1457" y="375"/>
                  <a:pt x="1487" y="356"/>
                </a:cubicBezTo>
                <a:cubicBezTo>
                  <a:pt x="1512" y="340"/>
                  <a:pt x="1534" y="317"/>
                  <a:pt x="1543" y="289"/>
                </a:cubicBezTo>
                <a:cubicBezTo>
                  <a:pt x="1549" y="269"/>
                  <a:pt x="1548" y="244"/>
                  <a:pt x="1532" y="229"/>
                </a:cubicBezTo>
                <a:cubicBezTo>
                  <a:pt x="1513" y="212"/>
                  <a:pt x="1481" y="212"/>
                  <a:pt x="1458" y="214"/>
                </a:cubicBezTo>
                <a:cubicBezTo>
                  <a:pt x="1452" y="215"/>
                  <a:pt x="1399" y="227"/>
                  <a:pt x="1430" y="226"/>
                </a:cubicBezTo>
                <a:cubicBezTo>
                  <a:pt x="1444" y="223"/>
                  <a:pt x="1449" y="222"/>
                  <a:pt x="1458" y="219"/>
                </a:cubicBezTo>
              </a:path>
              <a:path w="2350" h="570" extrusionOk="0">
                <a:moveTo>
                  <a:pt x="1714" y="152"/>
                </a:moveTo>
                <a:cubicBezTo>
                  <a:pt x="1719" y="173"/>
                  <a:pt x="1719" y="189"/>
                  <a:pt x="1720" y="210"/>
                </a:cubicBezTo>
                <a:cubicBezTo>
                  <a:pt x="1721" y="229"/>
                  <a:pt x="1724" y="250"/>
                  <a:pt x="1733" y="267"/>
                </a:cubicBezTo>
                <a:cubicBezTo>
                  <a:pt x="1742" y="284"/>
                  <a:pt x="1754" y="299"/>
                  <a:pt x="1772" y="308"/>
                </a:cubicBezTo>
                <a:cubicBezTo>
                  <a:pt x="1793" y="319"/>
                  <a:pt x="1812" y="312"/>
                  <a:pt x="1831" y="299"/>
                </a:cubicBezTo>
                <a:cubicBezTo>
                  <a:pt x="1855" y="283"/>
                  <a:pt x="1869" y="258"/>
                  <a:pt x="1880" y="232"/>
                </a:cubicBezTo>
                <a:cubicBezTo>
                  <a:pt x="1891" y="205"/>
                  <a:pt x="1903" y="178"/>
                  <a:pt x="1898" y="149"/>
                </a:cubicBezTo>
                <a:cubicBezTo>
                  <a:pt x="1894" y="125"/>
                  <a:pt x="1874" y="140"/>
                  <a:pt x="1861" y="147"/>
                </a:cubicBezTo>
              </a:path>
              <a:path w="2350" h="570" extrusionOk="0">
                <a:moveTo>
                  <a:pt x="2035" y="129"/>
                </a:moveTo>
                <a:cubicBezTo>
                  <a:pt x="2046" y="161"/>
                  <a:pt x="2052" y="190"/>
                  <a:pt x="2054" y="223"/>
                </a:cubicBezTo>
                <a:cubicBezTo>
                  <a:pt x="2055" y="240"/>
                  <a:pt x="2054" y="264"/>
                  <a:pt x="2042" y="278"/>
                </a:cubicBezTo>
                <a:cubicBezTo>
                  <a:pt x="2034" y="284"/>
                  <a:pt x="2032" y="286"/>
                  <a:pt x="2026" y="286"/>
                </a:cubicBezTo>
                <a:cubicBezTo>
                  <a:pt x="2004" y="272"/>
                  <a:pt x="1998" y="264"/>
                  <a:pt x="1998" y="238"/>
                </a:cubicBezTo>
                <a:cubicBezTo>
                  <a:pt x="1998" y="206"/>
                  <a:pt x="2008" y="178"/>
                  <a:pt x="2023" y="150"/>
                </a:cubicBezTo>
                <a:cubicBezTo>
                  <a:pt x="2044" y="112"/>
                  <a:pt x="2081" y="81"/>
                  <a:pt x="2115" y="56"/>
                </a:cubicBezTo>
                <a:cubicBezTo>
                  <a:pt x="2148" y="31"/>
                  <a:pt x="2187" y="9"/>
                  <a:pt x="2228" y="2"/>
                </a:cubicBezTo>
                <a:cubicBezTo>
                  <a:pt x="2251" y="-2"/>
                  <a:pt x="2261" y="-1"/>
                  <a:pt x="2279" y="9"/>
                </a:cubicBezTo>
                <a:cubicBezTo>
                  <a:pt x="2285" y="31"/>
                  <a:pt x="2275" y="48"/>
                  <a:pt x="2255" y="63"/>
                </a:cubicBezTo>
                <a:cubicBezTo>
                  <a:pt x="2225" y="86"/>
                  <a:pt x="2187" y="102"/>
                  <a:pt x="2153" y="119"/>
                </a:cubicBezTo>
                <a:cubicBezTo>
                  <a:pt x="2131" y="130"/>
                  <a:pt x="2099" y="140"/>
                  <a:pt x="2088" y="164"/>
                </a:cubicBezTo>
                <a:cubicBezTo>
                  <a:pt x="2079" y="184"/>
                  <a:pt x="2097" y="200"/>
                  <a:pt x="2111" y="211"/>
                </a:cubicBezTo>
                <a:cubicBezTo>
                  <a:pt x="2140" y="233"/>
                  <a:pt x="2174" y="244"/>
                  <a:pt x="2208" y="254"/>
                </a:cubicBezTo>
                <a:cubicBezTo>
                  <a:pt x="2247" y="266"/>
                  <a:pt x="2287" y="270"/>
                  <a:pt x="2326" y="252"/>
                </a:cubicBezTo>
                <a:cubicBezTo>
                  <a:pt x="2334" y="247"/>
                  <a:pt x="2341" y="242"/>
                  <a:pt x="2349" y="237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Comment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48050" y="3603625"/>
            <a:ext cx="363538" cy="171450"/>
          </a:xfrm>
          <a:custGeom>
            <a:avLst/>
            <a:gdLst>
              <a:gd name="T0" fmla="+- 0 9576 9576"/>
              <a:gd name="T1" fmla="*/ T0 w 1012"/>
              <a:gd name="T2" fmla="+- 0 10009 10009"/>
              <a:gd name="T3" fmla="*/ 10009 h 477"/>
              <a:gd name="T4" fmla="+- 0 9590 9576"/>
              <a:gd name="T5" fmla="*/ T4 w 1012"/>
              <a:gd name="T6" fmla="+- 0 10066 10009"/>
              <a:gd name="T7" fmla="*/ 10066 h 477"/>
              <a:gd name="T8" fmla="+- 0 10228 9576"/>
              <a:gd name="T9" fmla="*/ T8 w 1012"/>
              <a:gd name="T10" fmla="+- 0 10432 10009"/>
              <a:gd name="T11" fmla="*/ 10432 h 477"/>
              <a:gd name="T12" fmla="+- 0 10328 9576"/>
              <a:gd name="T13" fmla="*/ T12 w 1012"/>
              <a:gd name="T14" fmla="+- 0 10484 10009"/>
              <a:gd name="T15" fmla="*/ 10484 h 477"/>
              <a:gd name="T16" fmla="+- 0 10519 9576"/>
              <a:gd name="T17" fmla="*/ T16 w 1012"/>
              <a:gd name="T18" fmla="+- 0 10447 10009"/>
              <a:gd name="T19" fmla="*/ 10447 h 477"/>
              <a:gd name="T20" fmla="+- 0 10587 9576"/>
              <a:gd name="T21" fmla="*/ T20 w 1012"/>
              <a:gd name="T22" fmla="+- 0 10392 10009"/>
              <a:gd name="T23" fmla="*/ 10392 h 4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1012" h="477" extrusionOk="0">
                <a:moveTo>
                  <a:pt x="0" y="0"/>
                </a:moveTo>
                <a:cubicBezTo>
                  <a:pt x="2" y="20"/>
                  <a:pt x="9" y="37"/>
                  <a:pt x="14" y="57"/>
                </a:cubicBezTo>
              </a:path>
              <a:path w="1012" h="477" extrusionOk="0">
                <a:moveTo>
                  <a:pt x="652" y="423"/>
                </a:moveTo>
                <a:cubicBezTo>
                  <a:pt x="678" y="464"/>
                  <a:pt x="702" y="472"/>
                  <a:pt x="752" y="475"/>
                </a:cubicBezTo>
                <a:cubicBezTo>
                  <a:pt x="813" y="479"/>
                  <a:pt x="888" y="467"/>
                  <a:pt x="943" y="438"/>
                </a:cubicBezTo>
                <a:cubicBezTo>
                  <a:pt x="979" y="413"/>
                  <a:pt x="991" y="404"/>
                  <a:pt x="1011" y="383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Comment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87663" y="3595688"/>
            <a:ext cx="936625" cy="200025"/>
          </a:xfrm>
          <a:custGeom>
            <a:avLst/>
            <a:gdLst>
              <a:gd name="T0" fmla="+- 0 8082 8020"/>
              <a:gd name="T1" fmla="*/ T0 w 2601"/>
              <a:gd name="T2" fmla="+- 0 10286 9990"/>
              <a:gd name="T3" fmla="*/ 10286 h 552"/>
              <a:gd name="T4" fmla="+- 0 8155 8020"/>
              <a:gd name="T5" fmla="*/ T4 w 2601"/>
              <a:gd name="T6" fmla="+- 0 10529 9990"/>
              <a:gd name="T7" fmla="*/ 10529 h 552"/>
              <a:gd name="T8" fmla="+- 0 8048 8020"/>
              <a:gd name="T9" fmla="*/ T8 w 2601"/>
              <a:gd name="T10" fmla="+- 0 10363 9990"/>
              <a:gd name="T11" fmla="*/ 10363 h 552"/>
              <a:gd name="T12" fmla="+- 0 8304 8020"/>
              <a:gd name="T13" fmla="*/ T12 w 2601"/>
              <a:gd name="T14" fmla="+- 0 10234 9990"/>
              <a:gd name="T15" fmla="*/ 10234 h 552"/>
              <a:gd name="T16" fmla="+- 0 8197 8020"/>
              <a:gd name="T17" fmla="*/ T16 w 2601"/>
              <a:gd name="T18" fmla="+- 0 10408 9990"/>
              <a:gd name="T19" fmla="*/ 10408 h 552"/>
              <a:gd name="T20" fmla="+- 0 8222 8020"/>
              <a:gd name="T21" fmla="*/ T20 w 2601"/>
              <a:gd name="T22" fmla="+- 0 10500 9990"/>
              <a:gd name="T23" fmla="*/ 10500 h 552"/>
              <a:gd name="T24" fmla="+- 0 8541 8020"/>
              <a:gd name="T25" fmla="*/ T24 w 2601"/>
              <a:gd name="T26" fmla="+- 0 10500 9990"/>
              <a:gd name="T27" fmla="*/ 10500 h 552"/>
              <a:gd name="T28" fmla="+- 0 8134 8020"/>
              <a:gd name="T29" fmla="*/ T28 w 2601"/>
              <a:gd name="T30" fmla="+- 0 10203 9990"/>
              <a:gd name="T31" fmla="*/ 10203 h 552"/>
              <a:gd name="T32" fmla="+- 0 8310 8020"/>
              <a:gd name="T33" fmla="*/ T32 w 2601"/>
              <a:gd name="T34" fmla="+- 0 10057 9990"/>
              <a:gd name="T35" fmla="*/ 10057 h 552"/>
              <a:gd name="T36" fmla="+- 0 8614 8020"/>
              <a:gd name="T37" fmla="*/ T36 w 2601"/>
              <a:gd name="T38" fmla="+- 0 10393 9990"/>
              <a:gd name="T39" fmla="*/ 10393 h 552"/>
              <a:gd name="T40" fmla="+- 0 8566 8020"/>
              <a:gd name="T41" fmla="*/ T40 w 2601"/>
              <a:gd name="T42" fmla="+- 0 10435 9990"/>
              <a:gd name="T43" fmla="*/ 10435 h 552"/>
              <a:gd name="T44" fmla="+- 0 8702 8020"/>
              <a:gd name="T45" fmla="*/ T44 w 2601"/>
              <a:gd name="T46" fmla="+- 0 10204 9990"/>
              <a:gd name="T47" fmla="*/ 10204 h 552"/>
              <a:gd name="T48" fmla="+- 0 8757 8020"/>
              <a:gd name="T49" fmla="*/ T48 w 2601"/>
              <a:gd name="T50" fmla="+- 0 10250 9990"/>
              <a:gd name="T51" fmla="*/ 10250 h 552"/>
              <a:gd name="T52" fmla="+- 0 8685 8020"/>
              <a:gd name="T53" fmla="*/ T52 w 2601"/>
              <a:gd name="T54" fmla="+- 0 10386 9990"/>
              <a:gd name="T55" fmla="*/ 10386 h 552"/>
              <a:gd name="T56" fmla="+- 0 8856 8020"/>
              <a:gd name="T57" fmla="*/ T56 w 2601"/>
              <a:gd name="T58" fmla="+- 0 10460 9990"/>
              <a:gd name="T59" fmla="*/ 10460 h 552"/>
              <a:gd name="T60" fmla="+- 0 8838 8020"/>
              <a:gd name="T61" fmla="*/ T60 w 2601"/>
              <a:gd name="T62" fmla="+- 0 10435 9990"/>
              <a:gd name="T63" fmla="*/ 10435 h 552"/>
              <a:gd name="T64" fmla="+- 0 8848 8020"/>
              <a:gd name="T65" fmla="*/ T64 w 2601"/>
              <a:gd name="T66" fmla="+- 0 10318 9990"/>
              <a:gd name="T67" fmla="*/ 10318 h 552"/>
              <a:gd name="T68" fmla="+- 0 8998 8020"/>
              <a:gd name="T69" fmla="*/ T68 w 2601"/>
              <a:gd name="T70" fmla="+- 0 10211 9990"/>
              <a:gd name="T71" fmla="*/ 10211 h 552"/>
              <a:gd name="T72" fmla="+- 0 8990 8020"/>
              <a:gd name="T73" fmla="*/ T72 w 2601"/>
              <a:gd name="T74" fmla="+- 0 10422 9990"/>
              <a:gd name="T75" fmla="*/ 10422 h 552"/>
              <a:gd name="T76" fmla="+- 0 9017 8020"/>
              <a:gd name="T77" fmla="*/ T76 w 2601"/>
              <a:gd name="T78" fmla="+- 0 10309 9990"/>
              <a:gd name="T79" fmla="*/ 10309 h 552"/>
              <a:gd name="T80" fmla="+- 0 9134 8020"/>
              <a:gd name="T81" fmla="*/ T80 w 2601"/>
              <a:gd name="T82" fmla="+- 0 10357 9990"/>
              <a:gd name="T83" fmla="*/ 10357 h 552"/>
              <a:gd name="T84" fmla="+- 0 9139 8020"/>
              <a:gd name="T85" fmla="*/ T84 w 2601"/>
              <a:gd name="T86" fmla="+- 0 10431 9990"/>
              <a:gd name="T87" fmla="*/ 10431 h 552"/>
              <a:gd name="T88" fmla="+- 0 9204 8020"/>
              <a:gd name="T89" fmla="*/ T88 w 2601"/>
              <a:gd name="T90" fmla="+- 0 10155 9990"/>
              <a:gd name="T91" fmla="*/ 10155 h 552"/>
              <a:gd name="T92" fmla="+- 0 9311 8020"/>
              <a:gd name="T93" fmla="*/ T92 w 2601"/>
              <a:gd name="T94" fmla="+- 0 10237 9990"/>
              <a:gd name="T95" fmla="*/ 10237 h 552"/>
              <a:gd name="T96" fmla="+- 0 9143 8020"/>
              <a:gd name="T97" fmla="*/ T96 w 2601"/>
              <a:gd name="T98" fmla="+- 0 10345 9990"/>
              <a:gd name="T99" fmla="*/ 10345 h 552"/>
              <a:gd name="T100" fmla="+- 0 9423 8020"/>
              <a:gd name="T101" fmla="*/ T100 w 2601"/>
              <a:gd name="T102" fmla="+- 0 10355 9990"/>
              <a:gd name="T103" fmla="*/ 10355 h 552"/>
              <a:gd name="T104" fmla="+- 0 9137 8020"/>
              <a:gd name="T105" fmla="*/ T104 w 2601"/>
              <a:gd name="T106" fmla="+- 0 10529 9990"/>
              <a:gd name="T107" fmla="*/ 10529 h 552"/>
              <a:gd name="T108" fmla="+- 0 9455 8020"/>
              <a:gd name="T109" fmla="*/ T108 w 2601"/>
              <a:gd name="T110" fmla="+- 0 10325 9990"/>
              <a:gd name="T111" fmla="*/ 10325 h 552"/>
              <a:gd name="T112" fmla="+- 0 9445 8020"/>
              <a:gd name="T113" fmla="*/ T112 w 2601"/>
              <a:gd name="T114" fmla="+- 0 10502 9990"/>
              <a:gd name="T115" fmla="*/ 10502 h 552"/>
              <a:gd name="T116" fmla="+- 0 9614 8020"/>
              <a:gd name="T117" fmla="*/ T116 w 2601"/>
              <a:gd name="T118" fmla="+- 0 10444 9990"/>
              <a:gd name="T119" fmla="*/ 10444 h 552"/>
              <a:gd name="T120" fmla="+- 0 9601 8020"/>
              <a:gd name="T121" fmla="*/ T120 w 2601"/>
              <a:gd name="T122" fmla="+- 0 10476 9990"/>
              <a:gd name="T123" fmla="*/ 10476 h 552"/>
              <a:gd name="T124" fmla="+- 0 9780 8020"/>
              <a:gd name="T125" fmla="*/ T124 w 2601"/>
              <a:gd name="T126" fmla="+- 0 10276 9990"/>
              <a:gd name="T127" fmla="*/ 10276 h 552"/>
              <a:gd name="T128" fmla="+- 0 9757 8020"/>
              <a:gd name="T129" fmla="*/ T128 w 2601"/>
              <a:gd name="T130" fmla="+- 0 10465 9990"/>
              <a:gd name="T131" fmla="*/ 10465 h 552"/>
              <a:gd name="T132" fmla="+- 0 9852 8020"/>
              <a:gd name="T133" fmla="*/ T132 w 2601"/>
              <a:gd name="T134" fmla="+- 0 10226 9990"/>
              <a:gd name="T135" fmla="*/ 10226 h 552"/>
              <a:gd name="T136" fmla="+- 0 9738 8020"/>
              <a:gd name="T137" fmla="*/ T136 w 2601"/>
              <a:gd name="T138" fmla="+- 0 10297 9990"/>
              <a:gd name="T139" fmla="*/ 10297 h 552"/>
              <a:gd name="T140" fmla="+- 0 9947 8020"/>
              <a:gd name="T141" fmla="*/ T140 w 2601"/>
              <a:gd name="T142" fmla="+- 0 10307 9990"/>
              <a:gd name="T143" fmla="*/ 10307 h 552"/>
              <a:gd name="T144" fmla="+- 0 9717 8020"/>
              <a:gd name="T145" fmla="*/ T144 w 2601"/>
              <a:gd name="T146" fmla="+- 0 10489 9990"/>
              <a:gd name="T147" fmla="*/ 10489 h 552"/>
              <a:gd name="T148" fmla="+- 0 9815 8020"/>
              <a:gd name="T149" fmla="*/ T148 w 2601"/>
              <a:gd name="T150" fmla="+- 0 9990 9990"/>
              <a:gd name="T151" fmla="*/ 9990 h 552"/>
              <a:gd name="T152" fmla="+- 0 9974 8020"/>
              <a:gd name="T153" fmla="*/ T152 w 2601"/>
              <a:gd name="T154" fmla="+- 0 10222 9990"/>
              <a:gd name="T155" fmla="*/ 10222 h 552"/>
              <a:gd name="T156" fmla="+- 0 10053 8020"/>
              <a:gd name="T157" fmla="*/ T156 w 2601"/>
              <a:gd name="T158" fmla="+- 0 10470 9990"/>
              <a:gd name="T159" fmla="*/ 10470 h 552"/>
              <a:gd name="T160" fmla="+- 0 10013 8020"/>
              <a:gd name="T161" fmla="*/ T160 w 2601"/>
              <a:gd name="T162" fmla="+- 0 10312 9990"/>
              <a:gd name="T163" fmla="*/ 10312 h 552"/>
              <a:gd name="T164" fmla="+- 0 10245 8020"/>
              <a:gd name="T165" fmla="*/ T164 w 2601"/>
              <a:gd name="T166" fmla="+- 0 10177 9990"/>
              <a:gd name="T167" fmla="*/ 10177 h 552"/>
              <a:gd name="T168" fmla="+- 0 10041 8020"/>
              <a:gd name="T169" fmla="*/ T168 w 2601"/>
              <a:gd name="T170" fmla="+- 0 10336 9990"/>
              <a:gd name="T171" fmla="*/ 10336 h 552"/>
              <a:gd name="T172" fmla="+- 0 10319 8020"/>
              <a:gd name="T173" fmla="*/ T172 w 2601"/>
              <a:gd name="T174" fmla="+- 0 10456 9990"/>
              <a:gd name="T175" fmla="*/ 10456 h 552"/>
              <a:gd name="T176" fmla="+- 0 10340 8020"/>
              <a:gd name="T177" fmla="*/ T176 w 2601"/>
              <a:gd name="T178" fmla="+- 0 10332 9990"/>
              <a:gd name="T179" fmla="*/ 10332 h 552"/>
              <a:gd name="T180" fmla="+- 0 10320 8020"/>
              <a:gd name="T181" fmla="*/ T180 w 2601"/>
              <a:gd name="T182" fmla="+- 0 10164 9990"/>
              <a:gd name="T183" fmla="*/ 10164 h 552"/>
              <a:gd name="T184" fmla="+- 0 10610 8020"/>
              <a:gd name="T185" fmla="*/ T184 w 2601"/>
              <a:gd name="T186" fmla="+- 0 10131 9990"/>
              <a:gd name="T187" fmla="*/ 10131 h 552"/>
              <a:gd name="T188" fmla="+- 0 10384 8020"/>
              <a:gd name="T189" fmla="*/ T188 w 2601"/>
              <a:gd name="T190" fmla="+- 0 10314 9990"/>
              <a:gd name="T191" fmla="*/ 10314 h 5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2601" h="552" extrusionOk="0">
                <a:moveTo>
                  <a:pt x="29" y="331"/>
                </a:moveTo>
                <a:cubicBezTo>
                  <a:pt x="32" y="323"/>
                  <a:pt x="42" y="299"/>
                  <a:pt x="51" y="295"/>
                </a:cubicBezTo>
                <a:cubicBezTo>
                  <a:pt x="55" y="295"/>
                  <a:pt x="58" y="296"/>
                  <a:pt x="62" y="296"/>
                </a:cubicBezTo>
                <a:cubicBezTo>
                  <a:pt x="68" y="314"/>
                  <a:pt x="70" y="332"/>
                  <a:pt x="73" y="350"/>
                </a:cubicBezTo>
                <a:cubicBezTo>
                  <a:pt x="79" y="385"/>
                  <a:pt x="87" y="420"/>
                  <a:pt x="97" y="454"/>
                </a:cubicBezTo>
                <a:cubicBezTo>
                  <a:pt x="106" y="482"/>
                  <a:pt x="117" y="515"/>
                  <a:pt x="135" y="539"/>
                </a:cubicBezTo>
                <a:cubicBezTo>
                  <a:pt x="139" y="543"/>
                  <a:pt x="143" y="547"/>
                  <a:pt x="147" y="551"/>
                </a:cubicBezTo>
              </a:path>
              <a:path w="2601" h="552" extrusionOk="0">
                <a:moveTo>
                  <a:pt x="2" y="354"/>
                </a:moveTo>
                <a:cubicBezTo>
                  <a:pt x="3" y="376"/>
                  <a:pt x="5" y="380"/>
                  <a:pt x="28" y="373"/>
                </a:cubicBezTo>
                <a:cubicBezTo>
                  <a:pt x="58" y="364"/>
                  <a:pt x="82" y="346"/>
                  <a:pt x="109" y="331"/>
                </a:cubicBezTo>
                <a:cubicBezTo>
                  <a:pt x="145" y="311"/>
                  <a:pt x="182" y="294"/>
                  <a:pt x="217" y="274"/>
                </a:cubicBezTo>
                <a:cubicBezTo>
                  <a:pt x="238" y="262"/>
                  <a:pt x="261" y="248"/>
                  <a:pt x="284" y="244"/>
                </a:cubicBezTo>
                <a:cubicBezTo>
                  <a:pt x="286" y="244"/>
                  <a:pt x="289" y="244"/>
                  <a:pt x="291" y="244"/>
                </a:cubicBezTo>
              </a:path>
              <a:path w="2601" h="552" extrusionOk="0">
                <a:moveTo>
                  <a:pt x="93" y="437"/>
                </a:moveTo>
                <a:cubicBezTo>
                  <a:pt x="121" y="431"/>
                  <a:pt x="150" y="428"/>
                  <a:pt x="177" y="418"/>
                </a:cubicBezTo>
                <a:cubicBezTo>
                  <a:pt x="203" y="409"/>
                  <a:pt x="228" y="398"/>
                  <a:pt x="254" y="389"/>
                </a:cubicBezTo>
                <a:cubicBezTo>
                  <a:pt x="271" y="383"/>
                  <a:pt x="272" y="384"/>
                  <a:pt x="289" y="387"/>
                </a:cubicBezTo>
              </a:path>
              <a:path w="2601" h="552" extrusionOk="0">
                <a:moveTo>
                  <a:pt x="202" y="510"/>
                </a:moveTo>
                <a:cubicBezTo>
                  <a:pt x="245" y="516"/>
                  <a:pt x="287" y="518"/>
                  <a:pt x="331" y="519"/>
                </a:cubicBezTo>
                <a:cubicBezTo>
                  <a:pt x="375" y="520"/>
                  <a:pt x="420" y="521"/>
                  <a:pt x="464" y="520"/>
                </a:cubicBezTo>
                <a:cubicBezTo>
                  <a:pt x="471" y="520"/>
                  <a:pt x="517" y="524"/>
                  <a:pt x="521" y="510"/>
                </a:cubicBezTo>
                <a:cubicBezTo>
                  <a:pt x="518" y="498"/>
                  <a:pt x="517" y="494"/>
                  <a:pt x="514" y="486"/>
                </a:cubicBezTo>
              </a:path>
              <a:path w="2601" h="552" extrusionOk="0">
                <a:moveTo>
                  <a:pt x="112" y="252"/>
                </a:moveTo>
                <a:cubicBezTo>
                  <a:pt x="97" y="247"/>
                  <a:pt x="104" y="229"/>
                  <a:pt x="114" y="213"/>
                </a:cubicBezTo>
                <a:cubicBezTo>
                  <a:pt x="125" y="194"/>
                  <a:pt x="138" y="174"/>
                  <a:pt x="153" y="157"/>
                </a:cubicBezTo>
                <a:cubicBezTo>
                  <a:pt x="171" y="137"/>
                  <a:pt x="193" y="126"/>
                  <a:pt x="213" y="111"/>
                </a:cubicBezTo>
                <a:cubicBezTo>
                  <a:pt x="238" y="93"/>
                  <a:pt x="262" y="80"/>
                  <a:pt x="290" y="67"/>
                </a:cubicBezTo>
              </a:path>
              <a:path w="2601" h="552" extrusionOk="0">
                <a:moveTo>
                  <a:pt x="586" y="265"/>
                </a:moveTo>
                <a:cubicBezTo>
                  <a:pt x="591" y="283"/>
                  <a:pt x="599" y="305"/>
                  <a:pt x="600" y="323"/>
                </a:cubicBezTo>
                <a:cubicBezTo>
                  <a:pt x="602" y="348"/>
                  <a:pt x="598" y="379"/>
                  <a:pt x="594" y="403"/>
                </a:cubicBezTo>
                <a:cubicBezTo>
                  <a:pt x="590" y="429"/>
                  <a:pt x="584" y="456"/>
                  <a:pt x="574" y="480"/>
                </a:cubicBezTo>
                <a:cubicBezTo>
                  <a:pt x="569" y="491"/>
                  <a:pt x="567" y="494"/>
                  <a:pt x="560" y="498"/>
                </a:cubicBezTo>
                <a:cubicBezTo>
                  <a:pt x="549" y="481"/>
                  <a:pt x="547" y="466"/>
                  <a:pt x="546" y="445"/>
                </a:cubicBezTo>
                <a:cubicBezTo>
                  <a:pt x="545" y="420"/>
                  <a:pt x="544" y="394"/>
                  <a:pt x="549" y="370"/>
                </a:cubicBezTo>
                <a:cubicBezTo>
                  <a:pt x="557" y="334"/>
                  <a:pt x="571" y="301"/>
                  <a:pt x="597" y="275"/>
                </a:cubicBezTo>
                <a:cubicBezTo>
                  <a:pt x="621" y="250"/>
                  <a:pt x="651" y="229"/>
                  <a:pt x="682" y="214"/>
                </a:cubicBezTo>
                <a:cubicBezTo>
                  <a:pt x="702" y="204"/>
                  <a:pt x="737" y="190"/>
                  <a:pt x="760" y="197"/>
                </a:cubicBezTo>
                <a:cubicBezTo>
                  <a:pt x="763" y="199"/>
                  <a:pt x="767" y="202"/>
                  <a:pt x="770" y="204"/>
                </a:cubicBezTo>
                <a:cubicBezTo>
                  <a:pt x="770" y="233"/>
                  <a:pt x="758" y="241"/>
                  <a:pt x="737" y="260"/>
                </a:cubicBezTo>
                <a:cubicBezTo>
                  <a:pt x="694" y="298"/>
                  <a:pt x="645" y="323"/>
                  <a:pt x="595" y="350"/>
                </a:cubicBezTo>
                <a:cubicBezTo>
                  <a:pt x="582" y="357"/>
                  <a:pt x="578" y="359"/>
                  <a:pt x="576" y="369"/>
                </a:cubicBezTo>
                <a:cubicBezTo>
                  <a:pt x="604" y="385"/>
                  <a:pt x="635" y="388"/>
                  <a:pt x="665" y="396"/>
                </a:cubicBezTo>
                <a:cubicBezTo>
                  <a:pt x="701" y="406"/>
                  <a:pt x="736" y="416"/>
                  <a:pt x="771" y="429"/>
                </a:cubicBezTo>
                <a:cubicBezTo>
                  <a:pt x="792" y="437"/>
                  <a:pt x="816" y="446"/>
                  <a:pt x="832" y="463"/>
                </a:cubicBezTo>
                <a:cubicBezTo>
                  <a:pt x="833" y="465"/>
                  <a:pt x="835" y="468"/>
                  <a:pt x="836" y="470"/>
                </a:cubicBezTo>
              </a:path>
              <a:path w="2601" h="552" extrusionOk="0">
                <a:moveTo>
                  <a:pt x="856" y="304"/>
                </a:moveTo>
                <a:cubicBezTo>
                  <a:pt x="862" y="325"/>
                  <a:pt x="858" y="343"/>
                  <a:pt x="852" y="365"/>
                </a:cubicBezTo>
                <a:cubicBezTo>
                  <a:pt x="845" y="392"/>
                  <a:pt x="832" y="421"/>
                  <a:pt x="818" y="445"/>
                </a:cubicBezTo>
                <a:cubicBezTo>
                  <a:pt x="809" y="460"/>
                  <a:pt x="802" y="465"/>
                  <a:pt x="788" y="474"/>
                </a:cubicBezTo>
                <a:cubicBezTo>
                  <a:pt x="774" y="460"/>
                  <a:pt x="779" y="446"/>
                  <a:pt x="784" y="426"/>
                </a:cubicBezTo>
                <a:cubicBezTo>
                  <a:pt x="793" y="391"/>
                  <a:pt x="811" y="360"/>
                  <a:pt x="828" y="328"/>
                </a:cubicBezTo>
                <a:cubicBezTo>
                  <a:pt x="848" y="290"/>
                  <a:pt x="870" y="254"/>
                  <a:pt x="896" y="220"/>
                </a:cubicBezTo>
                <a:cubicBezTo>
                  <a:pt x="913" y="198"/>
                  <a:pt x="927" y="183"/>
                  <a:pt x="952" y="172"/>
                </a:cubicBezTo>
                <a:cubicBezTo>
                  <a:pt x="972" y="184"/>
                  <a:pt x="975" y="197"/>
                  <a:pt x="978" y="221"/>
                </a:cubicBezTo>
                <a:cubicBezTo>
                  <a:pt x="984" y="259"/>
                  <a:pt x="980" y="298"/>
                  <a:pt x="980" y="336"/>
                </a:cubicBezTo>
                <a:cubicBezTo>
                  <a:pt x="980" y="365"/>
                  <a:pt x="976" y="395"/>
                  <a:pt x="976" y="423"/>
                </a:cubicBezTo>
                <a:cubicBezTo>
                  <a:pt x="978" y="432"/>
                  <a:pt x="979" y="436"/>
                  <a:pt x="970" y="432"/>
                </a:cubicBezTo>
              </a:path>
              <a:path w="2601" h="552" extrusionOk="0">
                <a:moveTo>
                  <a:pt x="775" y="328"/>
                </a:moveTo>
                <a:cubicBezTo>
                  <a:pt x="807" y="345"/>
                  <a:pt x="826" y="343"/>
                  <a:pt x="862" y="341"/>
                </a:cubicBezTo>
                <a:cubicBezTo>
                  <a:pt x="907" y="338"/>
                  <a:pt x="954" y="332"/>
                  <a:pt x="997" y="319"/>
                </a:cubicBezTo>
                <a:cubicBezTo>
                  <a:pt x="1021" y="312"/>
                  <a:pt x="1039" y="305"/>
                  <a:pt x="1060" y="292"/>
                </a:cubicBezTo>
              </a:path>
              <a:path w="2601" h="552" extrusionOk="0">
                <a:moveTo>
                  <a:pt x="1084" y="288"/>
                </a:moveTo>
                <a:cubicBezTo>
                  <a:pt x="1091" y="316"/>
                  <a:pt x="1103" y="340"/>
                  <a:pt x="1114" y="367"/>
                </a:cubicBezTo>
                <a:cubicBezTo>
                  <a:pt x="1126" y="395"/>
                  <a:pt x="1131" y="424"/>
                  <a:pt x="1135" y="454"/>
                </a:cubicBezTo>
                <a:cubicBezTo>
                  <a:pt x="1137" y="472"/>
                  <a:pt x="1134" y="476"/>
                  <a:pt x="1130" y="492"/>
                </a:cubicBezTo>
                <a:cubicBezTo>
                  <a:pt x="1117" y="476"/>
                  <a:pt x="1118" y="467"/>
                  <a:pt x="1119" y="441"/>
                </a:cubicBezTo>
                <a:cubicBezTo>
                  <a:pt x="1121" y="405"/>
                  <a:pt x="1127" y="369"/>
                  <a:pt x="1133" y="333"/>
                </a:cubicBezTo>
                <a:cubicBezTo>
                  <a:pt x="1139" y="296"/>
                  <a:pt x="1150" y="260"/>
                  <a:pt x="1160" y="224"/>
                </a:cubicBezTo>
                <a:cubicBezTo>
                  <a:pt x="1165" y="205"/>
                  <a:pt x="1170" y="180"/>
                  <a:pt x="1184" y="165"/>
                </a:cubicBezTo>
                <a:cubicBezTo>
                  <a:pt x="1187" y="163"/>
                  <a:pt x="1190" y="160"/>
                  <a:pt x="1193" y="158"/>
                </a:cubicBezTo>
                <a:cubicBezTo>
                  <a:pt x="1212" y="165"/>
                  <a:pt x="1230" y="172"/>
                  <a:pt x="1247" y="183"/>
                </a:cubicBezTo>
                <a:cubicBezTo>
                  <a:pt x="1269" y="197"/>
                  <a:pt x="1296" y="217"/>
                  <a:pt x="1291" y="247"/>
                </a:cubicBezTo>
                <a:cubicBezTo>
                  <a:pt x="1286" y="278"/>
                  <a:pt x="1252" y="302"/>
                  <a:pt x="1229" y="319"/>
                </a:cubicBezTo>
                <a:cubicBezTo>
                  <a:pt x="1201" y="339"/>
                  <a:pt x="1170" y="351"/>
                  <a:pt x="1138" y="361"/>
                </a:cubicBezTo>
                <a:cubicBezTo>
                  <a:pt x="1111" y="370"/>
                  <a:pt x="1123" y="368"/>
                  <a:pt x="1123" y="355"/>
                </a:cubicBezTo>
                <a:cubicBezTo>
                  <a:pt x="1148" y="346"/>
                  <a:pt x="1173" y="338"/>
                  <a:pt x="1200" y="334"/>
                </a:cubicBezTo>
                <a:cubicBezTo>
                  <a:pt x="1238" y="328"/>
                  <a:pt x="1277" y="327"/>
                  <a:pt x="1315" y="332"/>
                </a:cubicBezTo>
                <a:cubicBezTo>
                  <a:pt x="1344" y="336"/>
                  <a:pt x="1381" y="343"/>
                  <a:pt x="1403" y="365"/>
                </a:cubicBezTo>
                <a:cubicBezTo>
                  <a:pt x="1434" y="396"/>
                  <a:pt x="1399" y="432"/>
                  <a:pt x="1374" y="451"/>
                </a:cubicBezTo>
                <a:cubicBezTo>
                  <a:pt x="1335" y="481"/>
                  <a:pt x="1288" y="499"/>
                  <a:pt x="1242" y="514"/>
                </a:cubicBezTo>
                <a:cubicBezTo>
                  <a:pt x="1200" y="527"/>
                  <a:pt x="1159" y="532"/>
                  <a:pt x="1117" y="539"/>
                </a:cubicBezTo>
                <a:cubicBezTo>
                  <a:pt x="1090" y="543"/>
                  <a:pt x="1084" y="541"/>
                  <a:pt x="1096" y="515"/>
                </a:cubicBezTo>
              </a:path>
              <a:path w="2601" h="552" extrusionOk="0">
                <a:moveTo>
                  <a:pt x="1403" y="287"/>
                </a:moveTo>
                <a:cubicBezTo>
                  <a:pt x="1413" y="301"/>
                  <a:pt x="1432" y="318"/>
                  <a:pt x="1435" y="335"/>
                </a:cubicBezTo>
                <a:cubicBezTo>
                  <a:pt x="1438" y="350"/>
                  <a:pt x="1432" y="372"/>
                  <a:pt x="1428" y="386"/>
                </a:cubicBezTo>
                <a:cubicBezTo>
                  <a:pt x="1421" y="407"/>
                  <a:pt x="1413" y="429"/>
                  <a:pt x="1410" y="451"/>
                </a:cubicBezTo>
                <a:cubicBezTo>
                  <a:pt x="1407" y="472"/>
                  <a:pt x="1409" y="496"/>
                  <a:pt x="1425" y="512"/>
                </a:cubicBezTo>
                <a:cubicBezTo>
                  <a:pt x="1439" y="526"/>
                  <a:pt x="1458" y="529"/>
                  <a:pt x="1477" y="530"/>
                </a:cubicBezTo>
                <a:cubicBezTo>
                  <a:pt x="1498" y="531"/>
                  <a:pt x="1530" y="526"/>
                  <a:pt x="1548" y="516"/>
                </a:cubicBezTo>
                <a:cubicBezTo>
                  <a:pt x="1569" y="504"/>
                  <a:pt x="1583" y="474"/>
                  <a:pt x="1594" y="454"/>
                </a:cubicBezTo>
              </a:path>
              <a:path w="2601" h="552" extrusionOk="0">
                <a:moveTo>
                  <a:pt x="1603" y="263"/>
                </a:moveTo>
                <a:cubicBezTo>
                  <a:pt x="1587" y="306"/>
                  <a:pt x="1579" y="349"/>
                  <a:pt x="1578" y="395"/>
                </a:cubicBezTo>
                <a:cubicBezTo>
                  <a:pt x="1577" y="425"/>
                  <a:pt x="1553" y="497"/>
                  <a:pt x="1581" y="486"/>
                </a:cubicBezTo>
                <a:cubicBezTo>
                  <a:pt x="1583" y="482"/>
                  <a:pt x="1586" y="478"/>
                  <a:pt x="1588" y="474"/>
                </a:cubicBezTo>
              </a:path>
              <a:path w="2601" h="552" extrusionOk="0">
                <a:moveTo>
                  <a:pt x="1737" y="236"/>
                </a:moveTo>
                <a:cubicBezTo>
                  <a:pt x="1744" y="251"/>
                  <a:pt x="1756" y="271"/>
                  <a:pt x="1760" y="286"/>
                </a:cubicBezTo>
                <a:cubicBezTo>
                  <a:pt x="1766" y="309"/>
                  <a:pt x="1759" y="335"/>
                  <a:pt x="1756" y="357"/>
                </a:cubicBezTo>
                <a:cubicBezTo>
                  <a:pt x="1752" y="387"/>
                  <a:pt x="1744" y="416"/>
                  <a:pt x="1741" y="446"/>
                </a:cubicBezTo>
                <a:cubicBezTo>
                  <a:pt x="1741" y="463"/>
                  <a:pt x="1742" y="466"/>
                  <a:pt x="1737" y="475"/>
                </a:cubicBezTo>
              </a:path>
              <a:path w="2601" h="552" extrusionOk="0">
                <a:moveTo>
                  <a:pt x="1701" y="223"/>
                </a:moveTo>
                <a:cubicBezTo>
                  <a:pt x="1713" y="240"/>
                  <a:pt x="1723" y="244"/>
                  <a:pt x="1745" y="246"/>
                </a:cubicBezTo>
                <a:cubicBezTo>
                  <a:pt x="1773" y="248"/>
                  <a:pt x="1806" y="246"/>
                  <a:pt x="1832" y="236"/>
                </a:cubicBezTo>
                <a:cubicBezTo>
                  <a:pt x="1852" y="228"/>
                  <a:pt x="1884" y="214"/>
                  <a:pt x="1900" y="199"/>
                </a:cubicBezTo>
                <a:cubicBezTo>
                  <a:pt x="1903" y="195"/>
                  <a:pt x="1905" y="192"/>
                  <a:pt x="1908" y="188"/>
                </a:cubicBezTo>
              </a:path>
              <a:path w="2601" h="552" extrusionOk="0">
                <a:moveTo>
                  <a:pt x="1718" y="307"/>
                </a:moveTo>
                <a:cubicBezTo>
                  <a:pt x="1728" y="333"/>
                  <a:pt x="1739" y="358"/>
                  <a:pt x="1770" y="366"/>
                </a:cubicBezTo>
                <a:cubicBezTo>
                  <a:pt x="1800" y="373"/>
                  <a:pt x="1840" y="365"/>
                  <a:pt x="1868" y="354"/>
                </a:cubicBezTo>
                <a:cubicBezTo>
                  <a:pt x="1883" y="348"/>
                  <a:pt x="1922" y="336"/>
                  <a:pt x="1927" y="317"/>
                </a:cubicBezTo>
                <a:cubicBezTo>
                  <a:pt x="1927" y="313"/>
                  <a:pt x="1926" y="309"/>
                  <a:pt x="1926" y="305"/>
                </a:cubicBezTo>
              </a:path>
              <a:path w="2601" h="552" extrusionOk="0">
                <a:moveTo>
                  <a:pt x="1680" y="445"/>
                </a:moveTo>
                <a:cubicBezTo>
                  <a:pt x="1676" y="470"/>
                  <a:pt x="1672" y="486"/>
                  <a:pt x="1697" y="499"/>
                </a:cubicBezTo>
                <a:cubicBezTo>
                  <a:pt x="1728" y="515"/>
                  <a:pt x="1777" y="523"/>
                  <a:pt x="1812" y="521"/>
                </a:cubicBezTo>
                <a:cubicBezTo>
                  <a:pt x="1857" y="518"/>
                  <a:pt x="1897" y="501"/>
                  <a:pt x="1936" y="480"/>
                </a:cubicBezTo>
              </a:path>
              <a:path w="2601" h="552" extrusionOk="0">
                <a:moveTo>
                  <a:pt x="1795" y="0"/>
                </a:moveTo>
                <a:cubicBezTo>
                  <a:pt x="1809" y="32"/>
                  <a:pt x="1822" y="65"/>
                  <a:pt x="1843" y="94"/>
                </a:cubicBezTo>
                <a:cubicBezTo>
                  <a:pt x="1865" y="124"/>
                  <a:pt x="1896" y="146"/>
                  <a:pt x="1920" y="174"/>
                </a:cubicBezTo>
                <a:cubicBezTo>
                  <a:pt x="1934" y="190"/>
                  <a:pt x="1949" y="210"/>
                  <a:pt x="1954" y="232"/>
                </a:cubicBezTo>
                <a:cubicBezTo>
                  <a:pt x="1954" y="236"/>
                  <a:pt x="1955" y="241"/>
                  <a:pt x="1955" y="245"/>
                </a:cubicBezTo>
              </a:path>
              <a:path w="2601" h="552" extrusionOk="0">
                <a:moveTo>
                  <a:pt x="2025" y="385"/>
                </a:moveTo>
                <a:cubicBezTo>
                  <a:pt x="2028" y="416"/>
                  <a:pt x="2035" y="448"/>
                  <a:pt x="2033" y="480"/>
                </a:cubicBezTo>
                <a:cubicBezTo>
                  <a:pt x="2031" y="493"/>
                  <a:pt x="2031" y="497"/>
                  <a:pt x="2031" y="505"/>
                </a:cubicBezTo>
                <a:cubicBezTo>
                  <a:pt x="2017" y="492"/>
                  <a:pt x="2004" y="482"/>
                  <a:pt x="1997" y="456"/>
                </a:cubicBezTo>
                <a:cubicBezTo>
                  <a:pt x="1986" y="413"/>
                  <a:pt x="1985" y="366"/>
                  <a:pt x="1993" y="322"/>
                </a:cubicBezTo>
                <a:cubicBezTo>
                  <a:pt x="2002" y="272"/>
                  <a:pt x="2027" y="225"/>
                  <a:pt x="2070" y="196"/>
                </a:cubicBezTo>
                <a:cubicBezTo>
                  <a:pt x="2106" y="171"/>
                  <a:pt x="2159" y="154"/>
                  <a:pt x="2203" y="167"/>
                </a:cubicBezTo>
                <a:cubicBezTo>
                  <a:pt x="2217" y="175"/>
                  <a:pt x="2222" y="176"/>
                  <a:pt x="2225" y="187"/>
                </a:cubicBezTo>
                <a:cubicBezTo>
                  <a:pt x="2220" y="218"/>
                  <a:pt x="2205" y="237"/>
                  <a:pt x="2179" y="257"/>
                </a:cubicBezTo>
                <a:cubicBezTo>
                  <a:pt x="2147" y="282"/>
                  <a:pt x="2112" y="300"/>
                  <a:pt x="2076" y="318"/>
                </a:cubicBezTo>
                <a:cubicBezTo>
                  <a:pt x="2057" y="327"/>
                  <a:pt x="2039" y="335"/>
                  <a:pt x="2021" y="346"/>
                </a:cubicBezTo>
                <a:cubicBezTo>
                  <a:pt x="2027" y="367"/>
                  <a:pt x="2044" y="373"/>
                  <a:pt x="2064" y="385"/>
                </a:cubicBezTo>
                <a:cubicBezTo>
                  <a:pt x="2101" y="407"/>
                  <a:pt x="2139" y="424"/>
                  <a:pt x="2179" y="438"/>
                </a:cubicBezTo>
                <a:cubicBezTo>
                  <a:pt x="2217" y="452"/>
                  <a:pt x="2258" y="466"/>
                  <a:pt x="2299" y="466"/>
                </a:cubicBezTo>
                <a:cubicBezTo>
                  <a:pt x="2330" y="466"/>
                  <a:pt x="2340" y="447"/>
                  <a:pt x="2351" y="423"/>
                </a:cubicBezTo>
              </a:path>
              <a:path w="2601" h="552" extrusionOk="0">
                <a:moveTo>
                  <a:pt x="2299" y="248"/>
                </a:moveTo>
                <a:cubicBezTo>
                  <a:pt x="2300" y="281"/>
                  <a:pt x="2309" y="311"/>
                  <a:pt x="2320" y="342"/>
                </a:cubicBezTo>
                <a:cubicBezTo>
                  <a:pt x="2333" y="379"/>
                  <a:pt x="2350" y="414"/>
                  <a:pt x="2365" y="450"/>
                </a:cubicBezTo>
                <a:cubicBezTo>
                  <a:pt x="2373" y="469"/>
                  <a:pt x="2374" y="474"/>
                  <a:pt x="2383" y="484"/>
                </a:cubicBezTo>
              </a:path>
              <a:path w="2601" h="552" extrusionOk="0">
                <a:moveTo>
                  <a:pt x="2300" y="174"/>
                </a:moveTo>
                <a:cubicBezTo>
                  <a:pt x="2327" y="193"/>
                  <a:pt x="2344" y="198"/>
                  <a:pt x="2378" y="199"/>
                </a:cubicBezTo>
                <a:cubicBezTo>
                  <a:pt x="2422" y="200"/>
                  <a:pt x="2463" y="195"/>
                  <a:pt x="2505" y="182"/>
                </a:cubicBezTo>
                <a:cubicBezTo>
                  <a:pt x="2537" y="172"/>
                  <a:pt x="2565" y="159"/>
                  <a:pt x="2590" y="141"/>
                </a:cubicBezTo>
                <a:cubicBezTo>
                  <a:pt x="2600" y="135"/>
                  <a:pt x="2603" y="133"/>
                  <a:pt x="2599" y="124"/>
                </a:cubicBezTo>
              </a:path>
              <a:path w="2601" h="552" extrusionOk="0">
                <a:moveTo>
                  <a:pt x="2263" y="316"/>
                </a:moveTo>
                <a:cubicBezTo>
                  <a:pt x="2296" y="329"/>
                  <a:pt x="2327" y="331"/>
                  <a:pt x="2364" y="324"/>
                </a:cubicBezTo>
                <a:cubicBezTo>
                  <a:pt x="2405" y="317"/>
                  <a:pt x="2443" y="307"/>
                  <a:pt x="2481" y="291"/>
                </a:cubicBezTo>
                <a:cubicBezTo>
                  <a:pt x="2497" y="283"/>
                  <a:pt x="2501" y="282"/>
                  <a:pt x="2508" y="274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Comment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92388" y="2776538"/>
            <a:ext cx="1290637" cy="231775"/>
          </a:xfrm>
          <a:custGeom>
            <a:avLst/>
            <a:gdLst>
              <a:gd name="T0" fmla="+- 0 7264 7199"/>
              <a:gd name="T1" fmla="*/ T0 w 3588"/>
              <a:gd name="T2" fmla="+- 0 8234 7711"/>
              <a:gd name="T3" fmla="*/ 8234 h 646"/>
              <a:gd name="T4" fmla="+- 0 7216 7199"/>
              <a:gd name="T5" fmla="*/ T4 w 3588"/>
              <a:gd name="T6" fmla="+- 0 8059 7711"/>
              <a:gd name="T7" fmla="*/ 8059 h 646"/>
              <a:gd name="T8" fmla="+- 0 7376 7199"/>
              <a:gd name="T9" fmla="*/ T8 w 3588"/>
              <a:gd name="T10" fmla="+- 0 8004 7711"/>
              <a:gd name="T11" fmla="*/ 8004 h 646"/>
              <a:gd name="T12" fmla="+- 0 7199 7199"/>
              <a:gd name="T13" fmla="*/ T12 w 3588"/>
              <a:gd name="T14" fmla="+- 0 8151 7711"/>
              <a:gd name="T15" fmla="*/ 8151 h 646"/>
              <a:gd name="T16" fmla="+- 0 7411 7199"/>
              <a:gd name="T17" fmla="*/ T16 w 3588"/>
              <a:gd name="T18" fmla="+- 0 8104 7711"/>
              <a:gd name="T19" fmla="*/ 8104 h 646"/>
              <a:gd name="T20" fmla="+- 0 7236 7199"/>
              <a:gd name="T21" fmla="*/ T20 w 3588"/>
              <a:gd name="T22" fmla="+- 0 8275 7711"/>
              <a:gd name="T23" fmla="*/ 8275 h 646"/>
              <a:gd name="T24" fmla="+- 0 7555 7199"/>
              <a:gd name="T25" fmla="*/ T24 w 3588"/>
              <a:gd name="T26" fmla="+- 0 8211 7711"/>
              <a:gd name="T27" fmla="*/ 8211 h 646"/>
              <a:gd name="T28" fmla="+- 0 7798 7199"/>
              <a:gd name="T29" fmla="*/ T28 w 3588"/>
              <a:gd name="T30" fmla="+- 0 7947 7711"/>
              <a:gd name="T31" fmla="*/ 7947 h 646"/>
              <a:gd name="T32" fmla="+- 0 7509 7199"/>
              <a:gd name="T33" fmla="*/ T32 w 3588"/>
              <a:gd name="T34" fmla="+- 0 8069 7711"/>
              <a:gd name="T35" fmla="*/ 8069 h 646"/>
              <a:gd name="T36" fmla="+- 0 7828 7199"/>
              <a:gd name="T37" fmla="*/ T36 w 3588"/>
              <a:gd name="T38" fmla="+- 0 8140 7711"/>
              <a:gd name="T39" fmla="*/ 8140 h 646"/>
              <a:gd name="T40" fmla="+- 0 7558 7199"/>
              <a:gd name="T41" fmla="*/ T40 w 3588"/>
              <a:gd name="T42" fmla="+- 0 8291 7711"/>
              <a:gd name="T43" fmla="*/ 8291 h 646"/>
              <a:gd name="T44" fmla="+- 0 8109 7199"/>
              <a:gd name="T45" fmla="*/ T44 w 3588"/>
              <a:gd name="T46" fmla="+- 0 7908 7711"/>
              <a:gd name="T47" fmla="*/ 7908 h 646"/>
              <a:gd name="T48" fmla="+- 0 7891 7199"/>
              <a:gd name="T49" fmla="*/ T48 w 3588"/>
              <a:gd name="T50" fmla="+- 0 8078 7711"/>
              <a:gd name="T51" fmla="*/ 8078 h 646"/>
              <a:gd name="T52" fmla="+- 0 7954 7199"/>
              <a:gd name="T53" fmla="*/ T52 w 3588"/>
              <a:gd name="T54" fmla="+- 0 8185 7711"/>
              <a:gd name="T55" fmla="*/ 8185 h 646"/>
              <a:gd name="T56" fmla="+- 0 8173 7199"/>
              <a:gd name="T57" fmla="*/ T56 w 3588"/>
              <a:gd name="T58" fmla="+- 0 8213 7711"/>
              <a:gd name="T59" fmla="*/ 8213 h 646"/>
              <a:gd name="T60" fmla="+- 0 8252 7199"/>
              <a:gd name="T61" fmla="*/ T60 w 3588"/>
              <a:gd name="T62" fmla="+- 0 8027 7711"/>
              <a:gd name="T63" fmla="*/ 8027 h 646"/>
              <a:gd name="T64" fmla="+- 0 8419 7199"/>
              <a:gd name="T65" fmla="*/ T64 w 3588"/>
              <a:gd name="T66" fmla="+- 0 8042 7711"/>
              <a:gd name="T67" fmla="*/ 8042 h 646"/>
              <a:gd name="T68" fmla="+- 0 8189 7199"/>
              <a:gd name="T69" fmla="*/ T68 w 3588"/>
              <a:gd name="T70" fmla="+- 0 8029 7711"/>
              <a:gd name="T71" fmla="*/ 8029 h 646"/>
              <a:gd name="T72" fmla="+- 0 8522 7199"/>
              <a:gd name="T73" fmla="*/ T72 w 3588"/>
              <a:gd name="T74" fmla="+- 0 7991 7711"/>
              <a:gd name="T75" fmla="*/ 7991 h 646"/>
              <a:gd name="T76" fmla="+- 0 8586 7199"/>
              <a:gd name="T77" fmla="*/ T76 w 3588"/>
              <a:gd name="T78" fmla="+- 0 8094 7711"/>
              <a:gd name="T79" fmla="*/ 8094 h 646"/>
              <a:gd name="T80" fmla="+- 0 8562 7199"/>
              <a:gd name="T81" fmla="*/ T80 w 3588"/>
              <a:gd name="T82" fmla="+- 0 8174 7711"/>
              <a:gd name="T83" fmla="*/ 8174 h 646"/>
              <a:gd name="T84" fmla="+- 0 8754 7199"/>
              <a:gd name="T85" fmla="*/ T84 w 3588"/>
              <a:gd name="T86" fmla="+- 0 7832 7711"/>
              <a:gd name="T87" fmla="*/ 7832 h 646"/>
              <a:gd name="T88" fmla="+- 0 8583 7199"/>
              <a:gd name="T89" fmla="*/ T88 w 3588"/>
              <a:gd name="T90" fmla="+- 0 8053 7711"/>
              <a:gd name="T91" fmla="*/ 8053 h 646"/>
              <a:gd name="T92" fmla="+- 0 8838 7199"/>
              <a:gd name="T93" fmla="*/ T92 w 3588"/>
              <a:gd name="T94" fmla="+- 0 8106 7711"/>
              <a:gd name="T95" fmla="*/ 8106 h 646"/>
              <a:gd name="T96" fmla="+- 0 8824 7199"/>
              <a:gd name="T97" fmla="*/ T96 w 3588"/>
              <a:gd name="T98" fmla="+- 0 8040 7711"/>
              <a:gd name="T99" fmla="*/ 8040 h 646"/>
              <a:gd name="T100" fmla="+- 0 8804 7199"/>
              <a:gd name="T101" fmla="*/ T100 w 3588"/>
              <a:gd name="T102" fmla="+- 0 8154 7711"/>
              <a:gd name="T103" fmla="*/ 8154 h 646"/>
              <a:gd name="T104" fmla="+- 0 8987 7199"/>
              <a:gd name="T105" fmla="*/ T104 w 3588"/>
              <a:gd name="T106" fmla="+- 0 7729 7711"/>
              <a:gd name="T107" fmla="*/ 7729 h 646"/>
              <a:gd name="T108" fmla="+- 0 8849 7199"/>
              <a:gd name="T109" fmla="*/ T108 w 3588"/>
              <a:gd name="T110" fmla="+- 0 8012 7711"/>
              <a:gd name="T111" fmla="*/ 8012 h 646"/>
              <a:gd name="T112" fmla="+- 0 9013 7199"/>
              <a:gd name="T113" fmla="*/ T112 w 3588"/>
              <a:gd name="T114" fmla="+- 0 7957 7711"/>
              <a:gd name="T115" fmla="*/ 7957 h 646"/>
              <a:gd name="T116" fmla="+- 0 8965 7199"/>
              <a:gd name="T117" fmla="*/ T116 w 3588"/>
              <a:gd name="T118" fmla="+- 0 8180 7711"/>
              <a:gd name="T119" fmla="*/ 8180 h 646"/>
              <a:gd name="T120" fmla="+- 0 9150 7199"/>
              <a:gd name="T121" fmla="*/ T120 w 3588"/>
              <a:gd name="T122" fmla="+- 0 7898 7711"/>
              <a:gd name="T123" fmla="*/ 7898 h 646"/>
              <a:gd name="T124" fmla="+- 0 8960 7199"/>
              <a:gd name="T125" fmla="*/ T124 w 3588"/>
              <a:gd name="T126" fmla="+- 0 8016 7711"/>
              <a:gd name="T127" fmla="*/ 8016 h 646"/>
              <a:gd name="T128" fmla="+- 0 9255 7199"/>
              <a:gd name="T129" fmla="*/ T128 w 3588"/>
              <a:gd name="T130" fmla="+- 0 7963 7711"/>
              <a:gd name="T131" fmla="*/ 7963 h 646"/>
              <a:gd name="T132" fmla="+- 0 9291 7199"/>
              <a:gd name="T133" fmla="*/ T132 w 3588"/>
              <a:gd name="T134" fmla="+- 0 8126 7711"/>
              <a:gd name="T135" fmla="*/ 8126 h 646"/>
              <a:gd name="T136" fmla="+- 0 9258 7199"/>
              <a:gd name="T137" fmla="*/ T136 w 3588"/>
              <a:gd name="T138" fmla="+- 0 8186 7711"/>
              <a:gd name="T139" fmla="*/ 8186 h 646"/>
              <a:gd name="T140" fmla="+- 0 9416 7199"/>
              <a:gd name="T141" fmla="*/ T140 w 3588"/>
              <a:gd name="T142" fmla="+- 0 7900 7711"/>
              <a:gd name="T143" fmla="*/ 7900 h 646"/>
              <a:gd name="T144" fmla="+- 0 9506 7199"/>
              <a:gd name="T145" fmla="*/ T144 w 3588"/>
              <a:gd name="T146" fmla="+- 0 8024 7711"/>
              <a:gd name="T147" fmla="*/ 8024 h 646"/>
              <a:gd name="T148" fmla="+- 0 9671 7199"/>
              <a:gd name="T149" fmla="*/ T148 w 3588"/>
              <a:gd name="T150" fmla="+- 0 7878 7711"/>
              <a:gd name="T151" fmla="*/ 7878 h 646"/>
              <a:gd name="T152" fmla="+- 0 9694 7199"/>
              <a:gd name="T153" fmla="*/ T152 w 3588"/>
              <a:gd name="T154" fmla="+- 0 7990 7711"/>
              <a:gd name="T155" fmla="*/ 7990 h 646"/>
              <a:gd name="T156" fmla="+- 0 9781 7199"/>
              <a:gd name="T157" fmla="*/ T156 w 3588"/>
              <a:gd name="T158" fmla="+- 0 8095 7711"/>
              <a:gd name="T159" fmla="*/ 8095 h 646"/>
              <a:gd name="T160" fmla="+- 0 9732 7199"/>
              <a:gd name="T161" fmla="*/ T160 w 3588"/>
              <a:gd name="T162" fmla="+- 0 7883 7711"/>
              <a:gd name="T163" fmla="*/ 7883 h 646"/>
              <a:gd name="T164" fmla="+- 0 9975 7199"/>
              <a:gd name="T165" fmla="*/ T164 w 3588"/>
              <a:gd name="T166" fmla="+- 0 7819 7711"/>
              <a:gd name="T167" fmla="*/ 7819 h 646"/>
              <a:gd name="T168" fmla="+- 0 9820 7199"/>
              <a:gd name="T169" fmla="*/ T168 w 3588"/>
              <a:gd name="T170" fmla="+- 0 7963 7711"/>
              <a:gd name="T171" fmla="*/ 7963 h 646"/>
              <a:gd name="T172" fmla="+- 0 9943 7199"/>
              <a:gd name="T173" fmla="*/ T172 w 3588"/>
              <a:gd name="T174" fmla="+- 0 7940 7711"/>
              <a:gd name="T175" fmla="*/ 7940 h 646"/>
              <a:gd name="T176" fmla="+- 0 9884 7199"/>
              <a:gd name="T177" fmla="*/ T176 w 3588"/>
              <a:gd name="T178" fmla="+- 0 8083 7711"/>
              <a:gd name="T179" fmla="*/ 8083 h 646"/>
              <a:gd name="T180" fmla="+- 0 10026 7199"/>
              <a:gd name="T181" fmla="*/ T180 w 3588"/>
              <a:gd name="T182" fmla="+- 0 8125 7711"/>
              <a:gd name="T183" fmla="*/ 8125 h 646"/>
              <a:gd name="T184" fmla="+- 0 10112 7199"/>
              <a:gd name="T185" fmla="*/ T184 w 3588"/>
              <a:gd name="T186" fmla="+- 0 7889 7711"/>
              <a:gd name="T187" fmla="*/ 7889 h 646"/>
              <a:gd name="T188" fmla="+- 0 10199 7199"/>
              <a:gd name="T189" fmla="*/ T188 w 3588"/>
              <a:gd name="T190" fmla="+- 0 7975 7711"/>
              <a:gd name="T191" fmla="*/ 7975 h 646"/>
              <a:gd name="T192" fmla="+- 0 10386 7199"/>
              <a:gd name="T193" fmla="*/ T192 w 3588"/>
              <a:gd name="T194" fmla="+- 0 8003 7711"/>
              <a:gd name="T195" fmla="*/ 8003 h 646"/>
              <a:gd name="T196" fmla="+- 0 10409 7199"/>
              <a:gd name="T197" fmla="*/ T196 w 3588"/>
              <a:gd name="T198" fmla="+- 0 7828 7711"/>
              <a:gd name="T199" fmla="*/ 7828 h 646"/>
              <a:gd name="T200" fmla="+- 0 10499 7199"/>
              <a:gd name="T201" fmla="*/ T200 w 3588"/>
              <a:gd name="T202" fmla="+- 0 7924 7711"/>
              <a:gd name="T203" fmla="*/ 7924 h 646"/>
              <a:gd name="T204" fmla="+- 0 10549 7199"/>
              <a:gd name="T205" fmla="*/ T204 w 3588"/>
              <a:gd name="T206" fmla="+- 0 8087 7711"/>
              <a:gd name="T207" fmla="*/ 8087 h 646"/>
              <a:gd name="T208" fmla="+- 0 10599 7199"/>
              <a:gd name="T209" fmla="*/ T208 w 3588"/>
              <a:gd name="T210" fmla="+- 0 7823 7711"/>
              <a:gd name="T211" fmla="*/ 7823 h 6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3588" h="646" extrusionOk="0">
                <a:moveTo>
                  <a:pt x="74" y="369"/>
                </a:moveTo>
                <a:cubicBezTo>
                  <a:pt x="70" y="386"/>
                  <a:pt x="68" y="403"/>
                  <a:pt x="67" y="420"/>
                </a:cubicBezTo>
                <a:cubicBezTo>
                  <a:pt x="66" y="454"/>
                  <a:pt x="65" y="489"/>
                  <a:pt x="65" y="523"/>
                </a:cubicBezTo>
                <a:cubicBezTo>
                  <a:pt x="65" y="559"/>
                  <a:pt x="70" y="595"/>
                  <a:pt x="73" y="631"/>
                </a:cubicBezTo>
                <a:cubicBezTo>
                  <a:pt x="73" y="636"/>
                  <a:pt x="73" y="640"/>
                  <a:pt x="73" y="645"/>
                </a:cubicBezTo>
              </a:path>
              <a:path w="3588" h="646" extrusionOk="0">
                <a:moveTo>
                  <a:pt x="17" y="348"/>
                </a:moveTo>
                <a:cubicBezTo>
                  <a:pt x="11" y="371"/>
                  <a:pt x="19" y="373"/>
                  <a:pt x="42" y="368"/>
                </a:cubicBezTo>
                <a:cubicBezTo>
                  <a:pt x="65" y="363"/>
                  <a:pt x="84" y="346"/>
                  <a:pt x="104" y="334"/>
                </a:cubicBezTo>
                <a:cubicBezTo>
                  <a:pt x="127" y="320"/>
                  <a:pt x="152" y="303"/>
                  <a:pt x="177" y="293"/>
                </a:cubicBezTo>
                <a:cubicBezTo>
                  <a:pt x="197" y="285"/>
                  <a:pt x="219" y="282"/>
                  <a:pt x="238" y="273"/>
                </a:cubicBezTo>
                <a:cubicBezTo>
                  <a:pt x="243" y="270"/>
                  <a:pt x="247" y="268"/>
                  <a:pt x="252" y="265"/>
                </a:cubicBezTo>
              </a:path>
              <a:path w="3588" h="646" extrusionOk="0">
                <a:moveTo>
                  <a:pt x="0" y="440"/>
                </a:moveTo>
                <a:cubicBezTo>
                  <a:pt x="16" y="462"/>
                  <a:pt x="30" y="473"/>
                  <a:pt x="61" y="472"/>
                </a:cubicBezTo>
                <a:cubicBezTo>
                  <a:pt x="94" y="471"/>
                  <a:pt x="128" y="458"/>
                  <a:pt x="156" y="441"/>
                </a:cubicBezTo>
                <a:cubicBezTo>
                  <a:pt x="178" y="428"/>
                  <a:pt x="200" y="417"/>
                  <a:pt x="212" y="393"/>
                </a:cubicBezTo>
                <a:cubicBezTo>
                  <a:pt x="213" y="389"/>
                  <a:pt x="215" y="386"/>
                  <a:pt x="216" y="382"/>
                </a:cubicBezTo>
              </a:path>
              <a:path w="3588" h="646" extrusionOk="0">
                <a:moveTo>
                  <a:pt x="31" y="516"/>
                </a:moveTo>
                <a:cubicBezTo>
                  <a:pt x="24" y="534"/>
                  <a:pt x="13" y="553"/>
                  <a:pt x="37" y="564"/>
                </a:cubicBezTo>
                <a:cubicBezTo>
                  <a:pt x="66" y="577"/>
                  <a:pt x="109" y="570"/>
                  <a:pt x="140" y="569"/>
                </a:cubicBezTo>
                <a:cubicBezTo>
                  <a:pt x="181" y="567"/>
                  <a:pt x="229" y="564"/>
                  <a:pt x="268" y="551"/>
                </a:cubicBezTo>
                <a:cubicBezTo>
                  <a:pt x="298" y="541"/>
                  <a:pt x="332" y="521"/>
                  <a:pt x="356" y="500"/>
                </a:cubicBezTo>
                <a:cubicBezTo>
                  <a:pt x="362" y="494"/>
                  <a:pt x="368" y="487"/>
                  <a:pt x="374" y="481"/>
                </a:cubicBezTo>
              </a:path>
              <a:path w="3588" h="646" extrusionOk="0">
                <a:moveTo>
                  <a:pt x="633" y="182"/>
                </a:moveTo>
                <a:cubicBezTo>
                  <a:pt x="629" y="208"/>
                  <a:pt x="624" y="221"/>
                  <a:pt x="599" y="236"/>
                </a:cubicBezTo>
                <a:cubicBezTo>
                  <a:pt x="571" y="253"/>
                  <a:pt x="540" y="263"/>
                  <a:pt x="508" y="271"/>
                </a:cubicBezTo>
                <a:cubicBezTo>
                  <a:pt x="456" y="284"/>
                  <a:pt x="406" y="294"/>
                  <a:pt x="356" y="314"/>
                </a:cubicBezTo>
                <a:cubicBezTo>
                  <a:pt x="330" y="324"/>
                  <a:pt x="315" y="331"/>
                  <a:pt x="310" y="358"/>
                </a:cubicBezTo>
                <a:cubicBezTo>
                  <a:pt x="336" y="380"/>
                  <a:pt x="360" y="387"/>
                  <a:pt x="394" y="393"/>
                </a:cubicBezTo>
                <a:cubicBezTo>
                  <a:pt x="442" y="402"/>
                  <a:pt x="492" y="408"/>
                  <a:pt x="541" y="411"/>
                </a:cubicBezTo>
                <a:cubicBezTo>
                  <a:pt x="574" y="413"/>
                  <a:pt x="600" y="414"/>
                  <a:pt x="629" y="429"/>
                </a:cubicBezTo>
                <a:cubicBezTo>
                  <a:pt x="625" y="459"/>
                  <a:pt x="604" y="473"/>
                  <a:pt x="581" y="492"/>
                </a:cubicBezTo>
                <a:cubicBezTo>
                  <a:pt x="541" y="525"/>
                  <a:pt x="495" y="551"/>
                  <a:pt x="447" y="571"/>
                </a:cubicBezTo>
                <a:cubicBezTo>
                  <a:pt x="416" y="584"/>
                  <a:pt x="389" y="591"/>
                  <a:pt x="359" y="580"/>
                </a:cubicBezTo>
                <a:cubicBezTo>
                  <a:pt x="363" y="553"/>
                  <a:pt x="371" y="545"/>
                  <a:pt x="388" y="522"/>
                </a:cubicBezTo>
              </a:path>
              <a:path w="3588" h="646" extrusionOk="0">
                <a:moveTo>
                  <a:pt x="898" y="193"/>
                </a:moveTo>
                <a:cubicBezTo>
                  <a:pt x="902" y="194"/>
                  <a:pt x="906" y="196"/>
                  <a:pt x="910" y="197"/>
                </a:cubicBezTo>
                <a:cubicBezTo>
                  <a:pt x="900" y="215"/>
                  <a:pt x="888" y="217"/>
                  <a:pt x="870" y="228"/>
                </a:cubicBezTo>
                <a:cubicBezTo>
                  <a:pt x="840" y="245"/>
                  <a:pt x="811" y="262"/>
                  <a:pt x="783" y="282"/>
                </a:cubicBezTo>
                <a:cubicBezTo>
                  <a:pt x="748" y="307"/>
                  <a:pt x="720" y="334"/>
                  <a:pt x="692" y="367"/>
                </a:cubicBezTo>
                <a:cubicBezTo>
                  <a:pt x="671" y="391"/>
                  <a:pt x="653" y="420"/>
                  <a:pt x="653" y="453"/>
                </a:cubicBezTo>
                <a:cubicBezTo>
                  <a:pt x="653" y="488"/>
                  <a:pt x="679" y="502"/>
                  <a:pt x="711" y="496"/>
                </a:cubicBezTo>
                <a:cubicBezTo>
                  <a:pt x="734" y="489"/>
                  <a:pt x="742" y="486"/>
                  <a:pt x="755" y="474"/>
                </a:cubicBezTo>
              </a:path>
              <a:path w="3588" h="646" extrusionOk="0">
                <a:moveTo>
                  <a:pt x="1051" y="261"/>
                </a:moveTo>
                <a:cubicBezTo>
                  <a:pt x="1041" y="303"/>
                  <a:pt x="1028" y="340"/>
                  <a:pt x="1014" y="381"/>
                </a:cubicBezTo>
                <a:cubicBezTo>
                  <a:pt x="1000" y="421"/>
                  <a:pt x="990" y="462"/>
                  <a:pt x="974" y="502"/>
                </a:cubicBezTo>
                <a:cubicBezTo>
                  <a:pt x="967" y="520"/>
                  <a:pt x="965" y="525"/>
                  <a:pt x="961" y="536"/>
                </a:cubicBezTo>
                <a:cubicBezTo>
                  <a:pt x="966" y="504"/>
                  <a:pt x="978" y="476"/>
                  <a:pt x="991" y="446"/>
                </a:cubicBezTo>
                <a:cubicBezTo>
                  <a:pt x="1010" y="402"/>
                  <a:pt x="1029" y="357"/>
                  <a:pt x="1053" y="316"/>
                </a:cubicBezTo>
                <a:cubicBezTo>
                  <a:pt x="1076" y="276"/>
                  <a:pt x="1104" y="223"/>
                  <a:pt x="1144" y="199"/>
                </a:cubicBezTo>
                <a:cubicBezTo>
                  <a:pt x="1165" y="186"/>
                  <a:pt x="1184" y="190"/>
                  <a:pt x="1196" y="212"/>
                </a:cubicBezTo>
                <a:cubicBezTo>
                  <a:pt x="1214" y="246"/>
                  <a:pt x="1216" y="293"/>
                  <a:pt x="1220" y="331"/>
                </a:cubicBezTo>
                <a:cubicBezTo>
                  <a:pt x="1225" y="376"/>
                  <a:pt x="1223" y="424"/>
                  <a:pt x="1230" y="468"/>
                </a:cubicBezTo>
                <a:cubicBezTo>
                  <a:pt x="1233" y="485"/>
                  <a:pt x="1246" y="518"/>
                  <a:pt x="1234" y="504"/>
                </a:cubicBezTo>
              </a:path>
              <a:path w="3588" h="646" extrusionOk="0">
                <a:moveTo>
                  <a:pt x="990" y="318"/>
                </a:moveTo>
                <a:cubicBezTo>
                  <a:pt x="1002" y="351"/>
                  <a:pt x="1015" y="370"/>
                  <a:pt x="1053" y="376"/>
                </a:cubicBezTo>
                <a:cubicBezTo>
                  <a:pt x="1099" y="384"/>
                  <a:pt x="1155" y="372"/>
                  <a:pt x="1198" y="355"/>
                </a:cubicBezTo>
                <a:cubicBezTo>
                  <a:pt x="1244" y="337"/>
                  <a:pt x="1286" y="313"/>
                  <a:pt x="1323" y="280"/>
                </a:cubicBezTo>
                <a:cubicBezTo>
                  <a:pt x="1330" y="273"/>
                  <a:pt x="1336" y="267"/>
                  <a:pt x="1343" y="260"/>
                </a:cubicBezTo>
              </a:path>
              <a:path w="3588" h="646" extrusionOk="0">
                <a:moveTo>
                  <a:pt x="1390" y="248"/>
                </a:moveTo>
                <a:cubicBezTo>
                  <a:pt x="1387" y="293"/>
                  <a:pt x="1386" y="338"/>
                  <a:pt x="1387" y="383"/>
                </a:cubicBezTo>
                <a:cubicBezTo>
                  <a:pt x="1388" y="426"/>
                  <a:pt x="1391" y="468"/>
                  <a:pt x="1388" y="510"/>
                </a:cubicBezTo>
                <a:cubicBezTo>
                  <a:pt x="1386" y="532"/>
                  <a:pt x="1382" y="535"/>
                  <a:pt x="1377" y="549"/>
                </a:cubicBezTo>
                <a:cubicBezTo>
                  <a:pt x="1364" y="520"/>
                  <a:pt x="1361" y="496"/>
                  <a:pt x="1363" y="463"/>
                </a:cubicBezTo>
                <a:cubicBezTo>
                  <a:pt x="1366" y="417"/>
                  <a:pt x="1372" y="368"/>
                  <a:pt x="1384" y="324"/>
                </a:cubicBezTo>
                <a:cubicBezTo>
                  <a:pt x="1403" y="254"/>
                  <a:pt x="1447" y="158"/>
                  <a:pt x="1514" y="122"/>
                </a:cubicBezTo>
                <a:cubicBezTo>
                  <a:pt x="1533" y="112"/>
                  <a:pt x="1539" y="113"/>
                  <a:pt x="1555" y="121"/>
                </a:cubicBezTo>
                <a:cubicBezTo>
                  <a:pt x="1558" y="149"/>
                  <a:pt x="1545" y="172"/>
                  <a:pt x="1529" y="196"/>
                </a:cubicBezTo>
                <a:cubicBezTo>
                  <a:pt x="1500" y="240"/>
                  <a:pt x="1462" y="276"/>
                  <a:pt x="1424" y="311"/>
                </a:cubicBezTo>
                <a:cubicBezTo>
                  <a:pt x="1410" y="324"/>
                  <a:pt x="1400" y="333"/>
                  <a:pt x="1384" y="342"/>
                </a:cubicBezTo>
                <a:cubicBezTo>
                  <a:pt x="1402" y="355"/>
                  <a:pt x="1424" y="358"/>
                  <a:pt x="1446" y="366"/>
                </a:cubicBezTo>
                <a:cubicBezTo>
                  <a:pt x="1498" y="386"/>
                  <a:pt x="1547" y="410"/>
                  <a:pt x="1602" y="416"/>
                </a:cubicBezTo>
                <a:cubicBezTo>
                  <a:pt x="1623" y="418"/>
                  <a:pt x="1638" y="417"/>
                  <a:pt x="1639" y="395"/>
                </a:cubicBezTo>
                <a:cubicBezTo>
                  <a:pt x="1640" y="383"/>
                  <a:pt x="1639" y="375"/>
                  <a:pt x="1636" y="363"/>
                </a:cubicBezTo>
              </a:path>
              <a:path w="3588" h="646" extrusionOk="0">
                <a:moveTo>
                  <a:pt x="1631" y="243"/>
                </a:moveTo>
                <a:cubicBezTo>
                  <a:pt x="1627" y="272"/>
                  <a:pt x="1627" y="300"/>
                  <a:pt x="1625" y="329"/>
                </a:cubicBezTo>
                <a:cubicBezTo>
                  <a:pt x="1621" y="377"/>
                  <a:pt x="1624" y="425"/>
                  <a:pt x="1620" y="473"/>
                </a:cubicBezTo>
                <a:cubicBezTo>
                  <a:pt x="1619" y="487"/>
                  <a:pt x="1616" y="502"/>
                  <a:pt x="1615" y="516"/>
                </a:cubicBezTo>
                <a:cubicBezTo>
                  <a:pt x="1605" y="492"/>
                  <a:pt x="1604" y="470"/>
                  <a:pt x="1605" y="443"/>
                </a:cubicBezTo>
                <a:cubicBezTo>
                  <a:pt x="1607" y="398"/>
                  <a:pt x="1613" y="354"/>
                  <a:pt x="1622" y="310"/>
                </a:cubicBezTo>
                <a:cubicBezTo>
                  <a:pt x="1635" y="250"/>
                  <a:pt x="1653" y="188"/>
                  <a:pt x="1682" y="133"/>
                </a:cubicBezTo>
                <a:cubicBezTo>
                  <a:pt x="1706" y="87"/>
                  <a:pt x="1737" y="37"/>
                  <a:pt x="1788" y="18"/>
                </a:cubicBezTo>
                <a:cubicBezTo>
                  <a:pt x="1834" y="1"/>
                  <a:pt x="1870" y="39"/>
                  <a:pt x="1868" y="83"/>
                </a:cubicBezTo>
                <a:cubicBezTo>
                  <a:pt x="1866" y="144"/>
                  <a:pt x="1814" y="198"/>
                  <a:pt x="1769" y="233"/>
                </a:cubicBezTo>
                <a:cubicBezTo>
                  <a:pt x="1737" y="258"/>
                  <a:pt x="1690" y="291"/>
                  <a:pt x="1650" y="301"/>
                </a:cubicBezTo>
                <a:cubicBezTo>
                  <a:pt x="1622" y="308"/>
                  <a:pt x="1628" y="303"/>
                  <a:pt x="1610" y="295"/>
                </a:cubicBezTo>
                <a:cubicBezTo>
                  <a:pt x="1625" y="272"/>
                  <a:pt x="1638" y="256"/>
                  <a:pt x="1659" y="234"/>
                </a:cubicBezTo>
              </a:path>
              <a:path w="3588" h="646" extrusionOk="0">
                <a:moveTo>
                  <a:pt x="1814" y="246"/>
                </a:moveTo>
                <a:cubicBezTo>
                  <a:pt x="1798" y="291"/>
                  <a:pt x="1783" y="337"/>
                  <a:pt x="1773" y="384"/>
                </a:cubicBezTo>
                <a:cubicBezTo>
                  <a:pt x="1765" y="421"/>
                  <a:pt x="1764" y="460"/>
                  <a:pt x="1758" y="497"/>
                </a:cubicBezTo>
                <a:cubicBezTo>
                  <a:pt x="1755" y="513"/>
                  <a:pt x="1762" y="485"/>
                  <a:pt x="1766" y="469"/>
                </a:cubicBezTo>
              </a:path>
              <a:path w="3588" h="646" extrusionOk="0">
                <a:moveTo>
                  <a:pt x="1802" y="179"/>
                </a:moveTo>
                <a:cubicBezTo>
                  <a:pt x="1819" y="186"/>
                  <a:pt x="1832" y="193"/>
                  <a:pt x="1851" y="194"/>
                </a:cubicBezTo>
                <a:cubicBezTo>
                  <a:pt x="1885" y="197"/>
                  <a:pt x="1917" y="193"/>
                  <a:pt x="1951" y="187"/>
                </a:cubicBezTo>
                <a:cubicBezTo>
                  <a:pt x="1987" y="181"/>
                  <a:pt x="2012" y="162"/>
                  <a:pt x="2044" y="145"/>
                </a:cubicBezTo>
                <a:cubicBezTo>
                  <a:pt x="2057" y="139"/>
                  <a:pt x="2061" y="138"/>
                  <a:pt x="2062" y="128"/>
                </a:cubicBezTo>
              </a:path>
              <a:path w="3588" h="646" extrusionOk="0">
                <a:moveTo>
                  <a:pt x="1761" y="305"/>
                </a:moveTo>
                <a:cubicBezTo>
                  <a:pt x="1810" y="317"/>
                  <a:pt x="1858" y="325"/>
                  <a:pt x="1909" y="316"/>
                </a:cubicBezTo>
                <a:cubicBezTo>
                  <a:pt x="1955" y="308"/>
                  <a:pt x="2001" y="296"/>
                  <a:pt x="2042" y="272"/>
                </a:cubicBezTo>
                <a:cubicBezTo>
                  <a:pt x="2054" y="263"/>
                  <a:pt x="2059" y="262"/>
                  <a:pt x="2056" y="252"/>
                </a:cubicBezTo>
              </a:path>
              <a:path w="3588" h="646" extrusionOk="0">
                <a:moveTo>
                  <a:pt x="1739" y="428"/>
                </a:moveTo>
                <a:cubicBezTo>
                  <a:pt x="1792" y="445"/>
                  <a:pt x="1839" y="451"/>
                  <a:pt x="1896" y="446"/>
                </a:cubicBezTo>
                <a:cubicBezTo>
                  <a:pt x="1960" y="441"/>
                  <a:pt x="2030" y="435"/>
                  <a:pt x="2092" y="415"/>
                </a:cubicBezTo>
                <a:cubicBezTo>
                  <a:pt x="2131" y="403"/>
                  <a:pt x="2174" y="390"/>
                  <a:pt x="2207" y="366"/>
                </a:cubicBezTo>
                <a:cubicBezTo>
                  <a:pt x="2211" y="362"/>
                  <a:pt x="2216" y="359"/>
                  <a:pt x="2220" y="355"/>
                </a:cubicBezTo>
              </a:path>
              <a:path w="3588" h="646" extrusionOk="0">
                <a:moveTo>
                  <a:pt x="2059" y="475"/>
                </a:moveTo>
                <a:cubicBezTo>
                  <a:pt x="2070" y="469"/>
                  <a:pt x="2091" y="455"/>
                  <a:pt x="2108" y="428"/>
                </a:cubicBezTo>
                <a:cubicBezTo>
                  <a:pt x="2132" y="389"/>
                  <a:pt x="2147" y="346"/>
                  <a:pt x="2165" y="304"/>
                </a:cubicBezTo>
                <a:cubicBezTo>
                  <a:pt x="2181" y="266"/>
                  <a:pt x="2193" y="223"/>
                  <a:pt x="2217" y="189"/>
                </a:cubicBezTo>
                <a:cubicBezTo>
                  <a:pt x="2230" y="171"/>
                  <a:pt x="2240" y="167"/>
                  <a:pt x="2255" y="181"/>
                </a:cubicBezTo>
                <a:cubicBezTo>
                  <a:pt x="2270" y="195"/>
                  <a:pt x="2270" y="233"/>
                  <a:pt x="2274" y="252"/>
                </a:cubicBezTo>
                <a:cubicBezTo>
                  <a:pt x="2278" y="272"/>
                  <a:pt x="2283" y="307"/>
                  <a:pt x="2307" y="313"/>
                </a:cubicBezTo>
                <a:cubicBezTo>
                  <a:pt x="2325" y="317"/>
                  <a:pt x="2343" y="301"/>
                  <a:pt x="2355" y="290"/>
                </a:cubicBezTo>
                <a:cubicBezTo>
                  <a:pt x="2377" y="270"/>
                  <a:pt x="2396" y="246"/>
                  <a:pt x="2416" y="224"/>
                </a:cubicBezTo>
                <a:cubicBezTo>
                  <a:pt x="2434" y="204"/>
                  <a:pt x="2448" y="181"/>
                  <a:pt x="2472" y="167"/>
                </a:cubicBezTo>
                <a:cubicBezTo>
                  <a:pt x="2492" y="156"/>
                  <a:pt x="2499" y="174"/>
                  <a:pt x="2501" y="192"/>
                </a:cubicBezTo>
                <a:cubicBezTo>
                  <a:pt x="2504" y="222"/>
                  <a:pt x="2492" y="252"/>
                  <a:pt x="2490" y="282"/>
                </a:cubicBezTo>
                <a:cubicBezTo>
                  <a:pt x="2488" y="312"/>
                  <a:pt x="2487" y="305"/>
                  <a:pt x="2495" y="279"/>
                </a:cubicBezTo>
              </a:path>
              <a:path w="3588" h="646" extrusionOk="0">
                <a:moveTo>
                  <a:pt x="2579" y="188"/>
                </a:moveTo>
                <a:cubicBezTo>
                  <a:pt x="2582" y="219"/>
                  <a:pt x="2584" y="249"/>
                  <a:pt x="2584" y="280"/>
                </a:cubicBezTo>
                <a:cubicBezTo>
                  <a:pt x="2584" y="315"/>
                  <a:pt x="2584" y="349"/>
                  <a:pt x="2582" y="384"/>
                </a:cubicBezTo>
                <a:cubicBezTo>
                  <a:pt x="2581" y="405"/>
                  <a:pt x="2578" y="407"/>
                  <a:pt x="2584" y="424"/>
                </a:cubicBezTo>
                <a:cubicBezTo>
                  <a:pt x="2577" y="406"/>
                  <a:pt x="2575" y="394"/>
                  <a:pt x="2574" y="374"/>
                </a:cubicBezTo>
              </a:path>
              <a:path w="3588" h="646" extrusionOk="0">
                <a:moveTo>
                  <a:pt x="2533" y="172"/>
                </a:moveTo>
                <a:cubicBezTo>
                  <a:pt x="2554" y="183"/>
                  <a:pt x="2574" y="185"/>
                  <a:pt x="2599" y="182"/>
                </a:cubicBezTo>
                <a:cubicBezTo>
                  <a:pt x="2632" y="178"/>
                  <a:pt x="2667" y="167"/>
                  <a:pt x="2699" y="156"/>
                </a:cubicBezTo>
                <a:cubicBezTo>
                  <a:pt x="2731" y="145"/>
                  <a:pt x="2755" y="129"/>
                  <a:pt x="2776" y="108"/>
                </a:cubicBezTo>
                <a:cubicBezTo>
                  <a:pt x="2790" y="94"/>
                  <a:pt x="2792" y="95"/>
                  <a:pt x="2792" y="77"/>
                </a:cubicBezTo>
              </a:path>
              <a:path w="3588" h="646" extrusionOk="0">
                <a:moveTo>
                  <a:pt x="2556" y="227"/>
                </a:moveTo>
                <a:cubicBezTo>
                  <a:pt x="2577" y="251"/>
                  <a:pt x="2589" y="250"/>
                  <a:pt x="2621" y="252"/>
                </a:cubicBezTo>
                <a:cubicBezTo>
                  <a:pt x="2656" y="254"/>
                  <a:pt x="2691" y="254"/>
                  <a:pt x="2726" y="253"/>
                </a:cubicBezTo>
                <a:cubicBezTo>
                  <a:pt x="2746" y="252"/>
                  <a:pt x="2760" y="247"/>
                  <a:pt x="2779" y="245"/>
                </a:cubicBezTo>
                <a:cubicBezTo>
                  <a:pt x="2769" y="231"/>
                  <a:pt x="2764" y="233"/>
                  <a:pt x="2744" y="229"/>
                </a:cubicBezTo>
              </a:path>
              <a:path w="3588" h="646" extrusionOk="0">
                <a:moveTo>
                  <a:pt x="2510" y="318"/>
                </a:moveTo>
                <a:cubicBezTo>
                  <a:pt x="2523" y="345"/>
                  <a:pt x="2537" y="364"/>
                  <a:pt x="2567" y="375"/>
                </a:cubicBezTo>
                <a:cubicBezTo>
                  <a:pt x="2607" y="390"/>
                  <a:pt x="2646" y="377"/>
                  <a:pt x="2685" y="372"/>
                </a:cubicBezTo>
                <a:cubicBezTo>
                  <a:pt x="2726" y="367"/>
                  <a:pt x="2754" y="348"/>
                  <a:pt x="2791" y="334"/>
                </a:cubicBezTo>
                <a:cubicBezTo>
                  <a:pt x="2809" y="327"/>
                  <a:pt x="2828" y="322"/>
                  <a:pt x="2846" y="314"/>
                </a:cubicBezTo>
              </a:path>
              <a:path w="3588" h="646" extrusionOk="0">
                <a:moveTo>
                  <a:pt x="2827" y="414"/>
                </a:moveTo>
                <a:cubicBezTo>
                  <a:pt x="2826" y="417"/>
                  <a:pt x="2825" y="420"/>
                  <a:pt x="2824" y="423"/>
                </a:cubicBezTo>
                <a:cubicBezTo>
                  <a:pt x="2836" y="404"/>
                  <a:pt x="2849" y="385"/>
                  <a:pt x="2857" y="363"/>
                </a:cubicBezTo>
                <a:cubicBezTo>
                  <a:pt x="2878" y="302"/>
                  <a:pt x="2891" y="239"/>
                  <a:pt x="2913" y="178"/>
                </a:cubicBezTo>
                <a:cubicBezTo>
                  <a:pt x="2920" y="158"/>
                  <a:pt x="2925" y="146"/>
                  <a:pt x="2939" y="130"/>
                </a:cubicBezTo>
                <a:cubicBezTo>
                  <a:pt x="2959" y="136"/>
                  <a:pt x="2965" y="148"/>
                  <a:pt x="2971" y="170"/>
                </a:cubicBezTo>
                <a:cubicBezTo>
                  <a:pt x="2980" y="202"/>
                  <a:pt x="2988" y="233"/>
                  <a:pt x="3000" y="264"/>
                </a:cubicBezTo>
                <a:cubicBezTo>
                  <a:pt x="3011" y="292"/>
                  <a:pt x="3028" y="320"/>
                  <a:pt x="3054" y="335"/>
                </a:cubicBezTo>
                <a:cubicBezTo>
                  <a:pt x="3080" y="350"/>
                  <a:pt x="3112" y="349"/>
                  <a:pt x="3139" y="337"/>
                </a:cubicBezTo>
                <a:cubicBezTo>
                  <a:pt x="3161" y="327"/>
                  <a:pt x="3174" y="311"/>
                  <a:pt x="3187" y="292"/>
                </a:cubicBezTo>
                <a:cubicBezTo>
                  <a:pt x="3198" y="276"/>
                  <a:pt x="3204" y="257"/>
                  <a:pt x="3205" y="237"/>
                </a:cubicBezTo>
                <a:cubicBezTo>
                  <a:pt x="3206" y="220"/>
                  <a:pt x="3206" y="199"/>
                  <a:pt x="3205" y="182"/>
                </a:cubicBezTo>
                <a:cubicBezTo>
                  <a:pt x="3203" y="159"/>
                  <a:pt x="3203" y="140"/>
                  <a:pt x="3210" y="117"/>
                </a:cubicBezTo>
                <a:cubicBezTo>
                  <a:pt x="3215" y="103"/>
                  <a:pt x="3216" y="98"/>
                  <a:pt x="3217" y="88"/>
                </a:cubicBezTo>
              </a:path>
              <a:path w="3588" h="646" extrusionOk="0">
                <a:moveTo>
                  <a:pt x="3282" y="103"/>
                </a:moveTo>
                <a:cubicBezTo>
                  <a:pt x="3288" y="140"/>
                  <a:pt x="3293" y="176"/>
                  <a:pt x="3300" y="213"/>
                </a:cubicBezTo>
                <a:cubicBezTo>
                  <a:pt x="3307" y="254"/>
                  <a:pt x="3321" y="293"/>
                  <a:pt x="3331" y="334"/>
                </a:cubicBezTo>
                <a:cubicBezTo>
                  <a:pt x="3336" y="356"/>
                  <a:pt x="3345" y="421"/>
                  <a:pt x="3350" y="399"/>
                </a:cubicBezTo>
                <a:cubicBezTo>
                  <a:pt x="3350" y="391"/>
                  <a:pt x="3350" y="384"/>
                  <a:pt x="3350" y="376"/>
                </a:cubicBezTo>
              </a:path>
              <a:path w="3588" h="646" extrusionOk="0">
                <a:moveTo>
                  <a:pt x="3092" y="83"/>
                </a:moveTo>
                <a:cubicBezTo>
                  <a:pt x="3112" y="110"/>
                  <a:pt x="3134" y="116"/>
                  <a:pt x="3169" y="121"/>
                </a:cubicBezTo>
                <a:cubicBezTo>
                  <a:pt x="3248" y="132"/>
                  <a:pt x="3322" y="125"/>
                  <a:pt x="3400" y="112"/>
                </a:cubicBezTo>
                <a:cubicBezTo>
                  <a:pt x="3461" y="102"/>
                  <a:pt x="3521" y="85"/>
                  <a:pt x="3563" y="36"/>
                </a:cubicBezTo>
                <a:cubicBezTo>
                  <a:pt x="3571" y="24"/>
                  <a:pt x="3579" y="12"/>
                  <a:pt x="3587" y="0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Comment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22563" y="2978150"/>
            <a:ext cx="1042987" cy="179388"/>
          </a:xfrm>
          <a:custGeom>
            <a:avLst/>
            <a:gdLst>
              <a:gd name="T0" fmla="+- 0 7648 7562"/>
              <a:gd name="T1" fmla="*/ T0 w 2896"/>
              <a:gd name="T2" fmla="+- 0 8455 8273"/>
              <a:gd name="T3" fmla="*/ 8455 h 500"/>
              <a:gd name="T4" fmla="+- 0 7570 7562"/>
              <a:gd name="T5" fmla="*/ T4 w 2896"/>
              <a:gd name="T6" fmla="+- 0 8478 8273"/>
              <a:gd name="T7" fmla="*/ 8478 h 500"/>
              <a:gd name="T8" fmla="+- 0 7604 7562"/>
              <a:gd name="T9" fmla="*/ T8 w 2896"/>
              <a:gd name="T10" fmla="+- 0 8760 8273"/>
              <a:gd name="T11" fmla="*/ 8760 h 500"/>
              <a:gd name="T12" fmla="+- 0 7611 7562"/>
              <a:gd name="T13" fmla="*/ T12 w 2896"/>
              <a:gd name="T14" fmla="+- 0 8501 8273"/>
              <a:gd name="T15" fmla="*/ 8501 h 500"/>
              <a:gd name="T16" fmla="+- 0 7787 7562"/>
              <a:gd name="T17" fmla="*/ T16 w 2896"/>
              <a:gd name="T18" fmla="+- 0 8567 8273"/>
              <a:gd name="T19" fmla="*/ 8567 h 500"/>
              <a:gd name="T20" fmla="+- 0 7600 7562"/>
              <a:gd name="T21" fmla="*/ T20 w 2896"/>
              <a:gd name="T22" fmla="+- 0 8696 8273"/>
              <a:gd name="T23" fmla="*/ 8696 h 500"/>
              <a:gd name="T24" fmla="+- 0 7763 7562"/>
              <a:gd name="T25" fmla="*/ T24 w 2896"/>
              <a:gd name="T26" fmla="+- 0 8533 8273"/>
              <a:gd name="T27" fmla="*/ 8533 h 500"/>
              <a:gd name="T28" fmla="+- 0 7762 7562"/>
              <a:gd name="T29" fmla="*/ T28 w 2896"/>
              <a:gd name="T30" fmla="+- 0 8658 8273"/>
              <a:gd name="T31" fmla="*/ 8658 h 500"/>
              <a:gd name="T32" fmla="+- 0 7769 7562"/>
              <a:gd name="T33" fmla="*/ T32 w 2896"/>
              <a:gd name="T34" fmla="+- 0 8451 8273"/>
              <a:gd name="T35" fmla="*/ 8451 h 500"/>
              <a:gd name="T36" fmla="+- 0 7965 7562"/>
              <a:gd name="T37" fmla="*/ T36 w 2896"/>
              <a:gd name="T38" fmla="+- 0 8367 8273"/>
              <a:gd name="T39" fmla="*/ 8367 h 500"/>
              <a:gd name="T40" fmla="+- 0 7859 7562"/>
              <a:gd name="T41" fmla="*/ T40 w 2896"/>
              <a:gd name="T42" fmla="+- 0 8519 8273"/>
              <a:gd name="T43" fmla="*/ 8519 h 500"/>
              <a:gd name="T44" fmla="+- 0 7786 7562"/>
              <a:gd name="T45" fmla="*/ T44 w 2896"/>
              <a:gd name="T46" fmla="+- 0 8659 8273"/>
              <a:gd name="T47" fmla="*/ 8659 h 500"/>
              <a:gd name="T48" fmla="+- 0 8104 7562"/>
              <a:gd name="T49" fmla="*/ T48 w 2896"/>
              <a:gd name="T50" fmla="+- 0 8614 8273"/>
              <a:gd name="T51" fmla="*/ 8614 h 500"/>
              <a:gd name="T52" fmla="+- 0 8354 7562"/>
              <a:gd name="T53" fmla="*/ T52 w 2896"/>
              <a:gd name="T54" fmla="+- 0 8478 8273"/>
              <a:gd name="T55" fmla="*/ 8478 h 500"/>
              <a:gd name="T56" fmla="+- 0 8311 7562"/>
              <a:gd name="T57" fmla="*/ T56 w 2896"/>
              <a:gd name="T58" fmla="+- 0 8610 8273"/>
              <a:gd name="T59" fmla="*/ 8610 h 500"/>
              <a:gd name="T60" fmla="+- 0 8524 7562"/>
              <a:gd name="T61" fmla="*/ T60 w 2896"/>
              <a:gd name="T62" fmla="+- 0 8584 8273"/>
              <a:gd name="T63" fmla="*/ 8584 h 500"/>
              <a:gd name="T64" fmla="+- 0 8599 7562"/>
              <a:gd name="T65" fmla="*/ T64 w 2896"/>
              <a:gd name="T66" fmla="+- 0 8513 8273"/>
              <a:gd name="T67" fmla="*/ 8513 h 500"/>
              <a:gd name="T68" fmla="+- 0 8643 7562"/>
              <a:gd name="T69" fmla="*/ T68 w 2896"/>
              <a:gd name="T70" fmla="+- 0 8632 8273"/>
              <a:gd name="T71" fmla="*/ 8632 h 500"/>
              <a:gd name="T72" fmla="+- 0 8592 7562"/>
              <a:gd name="T73" fmla="*/ T72 w 2896"/>
              <a:gd name="T74" fmla="+- 0 8286 8273"/>
              <a:gd name="T75" fmla="*/ 8286 h 500"/>
              <a:gd name="T76" fmla="+- 0 8805 7562"/>
              <a:gd name="T77" fmla="*/ T76 w 2896"/>
              <a:gd name="T78" fmla="+- 0 8491 8273"/>
              <a:gd name="T79" fmla="*/ 8491 h 500"/>
              <a:gd name="T80" fmla="+- 0 8888 7562"/>
              <a:gd name="T81" fmla="*/ T80 w 2896"/>
              <a:gd name="T82" fmla="+- 0 8397 8273"/>
              <a:gd name="T83" fmla="*/ 8397 h 500"/>
              <a:gd name="T84" fmla="+- 0 8916 7562"/>
              <a:gd name="T85" fmla="*/ T84 w 2896"/>
              <a:gd name="T86" fmla="+- 0 8529 8273"/>
              <a:gd name="T87" fmla="*/ 8529 h 500"/>
              <a:gd name="T88" fmla="+- 0 9074 7562"/>
              <a:gd name="T89" fmla="*/ T88 w 2896"/>
              <a:gd name="T90" fmla="+- 0 8401 8273"/>
              <a:gd name="T91" fmla="*/ 8401 h 500"/>
              <a:gd name="T92" fmla="+- 0 9143 7562"/>
              <a:gd name="T93" fmla="*/ T92 w 2896"/>
              <a:gd name="T94" fmla="+- 0 8565 8273"/>
              <a:gd name="T95" fmla="*/ 8565 h 500"/>
              <a:gd name="T96" fmla="+- 0 9273 7562"/>
              <a:gd name="T97" fmla="*/ T96 w 2896"/>
              <a:gd name="T98" fmla="+- 0 8506 8273"/>
              <a:gd name="T99" fmla="*/ 8506 h 500"/>
              <a:gd name="T100" fmla="+- 0 9225 7562"/>
              <a:gd name="T101" fmla="*/ T100 w 2896"/>
              <a:gd name="T102" fmla="+- 0 8587 8273"/>
              <a:gd name="T103" fmla="*/ 8587 h 500"/>
              <a:gd name="T104" fmla="+- 0 9313 7562"/>
              <a:gd name="T105" fmla="*/ T104 w 2896"/>
              <a:gd name="T106" fmla="+- 0 8359 8273"/>
              <a:gd name="T107" fmla="*/ 8359 h 500"/>
              <a:gd name="T108" fmla="+- 0 9357 7562"/>
              <a:gd name="T109" fmla="*/ T108 w 2896"/>
              <a:gd name="T110" fmla="+- 0 8456 8273"/>
              <a:gd name="T111" fmla="*/ 8456 h 500"/>
              <a:gd name="T112" fmla="+- 0 9511 7562"/>
              <a:gd name="T113" fmla="*/ T112 w 2896"/>
              <a:gd name="T114" fmla="+- 0 8537 8273"/>
              <a:gd name="T115" fmla="*/ 8537 h 500"/>
              <a:gd name="T116" fmla="+- 0 9346 7562"/>
              <a:gd name="T117" fmla="*/ T116 w 2896"/>
              <a:gd name="T118" fmla="+- 0 8569 8273"/>
              <a:gd name="T119" fmla="*/ 8569 h 500"/>
              <a:gd name="T120" fmla="+- 0 9647 7562"/>
              <a:gd name="T121" fmla="*/ T120 w 2896"/>
              <a:gd name="T122" fmla="+- 0 8383 8273"/>
              <a:gd name="T123" fmla="*/ 8383 h 500"/>
              <a:gd name="T124" fmla="+- 0 9535 7562"/>
              <a:gd name="T125" fmla="*/ T124 w 2896"/>
              <a:gd name="T126" fmla="+- 0 8500 8273"/>
              <a:gd name="T127" fmla="*/ 8500 h 500"/>
              <a:gd name="T128" fmla="+- 0 9701 7562"/>
              <a:gd name="T129" fmla="*/ T128 w 2896"/>
              <a:gd name="T130" fmla="+- 0 8495 8273"/>
              <a:gd name="T131" fmla="*/ 8495 h 500"/>
              <a:gd name="T132" fmla="+- 0 9582 7562"/>
              <a:gd name="T133" fmla="*/ T132 w 2896"/>
              <a:gd name="T134" fmla="+- 0 8394 8273"/>
              <a:gd name="T135" fmla="*/ 8394 h 500"/>
              <a:gd name="T136" fmla="+- 0 9805 7562"/>
              <a:gd name="T137" fmla="*/ T136 w 2896"/>
              <a:gd name="T138" fmla="+- 0 8414 8273"/>
              <a:gd name="T139" fmla="*/ 8414 h 500"/>
              <a:gd name="T140" fmla="+- 0 9842 7562"/>
              <a:gd name="T141" fmla="*/ T140 w 2896"/>
              <a:gd name="T142" fmla="+- 0 8561 8273"/>
              <a:gd name="T143" fmla="*/ 8561 h 500"/>
              <a:gd name="T144" fmla="+- 0 9999 7562"/>
              <a:gd name="T145" fmla="*/ T144 w 2896"/>
              <a:gd name="T146" fmla="+- 0 8409 8273"/>
              <a:gd name="T147" fmla="*/ 8409 h 500"/>
              <a:gd name="T148" fmla="+- 0 10066 7562"/>
              <a:gd name="T149" fmla="*/ T148 w 2896"/>
              <a:gd name="T150" fmla="+- 0 8385 8273"/>
              <a:gd name="T151" fmla="*/ 8385 h 500"/>
              <a:gd name="T152" fmla="+- 0 10056 7562"/>
              <a:gd name="T153" fmla="*/ T152 w 2896"/>
              <a:gd name="T154" fmla="+- 0 8565 8273"/>
              <a:gd name="T155" fmla="*/ 8565 h 500"/>
              <a:gd name="T156" fmla="+- 0 10196 7562"/>
              <a:gd name="T157" fmla="*/ T156 w 2896"/>
              <a:gd name="T158" fmla="+- 0 8309 8273"/>
              <a:gd name="T159" fmla="*/ 8309 h 500"/>
              <a:gd name="T160" fmla="+- 0 10192 7562"/>
              <a:gd name="T161" fmla="*/ T160 w 2896"/>
              <a:gd name="T162" fmla="+- 0 8372 8273"/>
              <a:gd name="T163" fmla="*/ 8372 h 500"/>
              <a:gd name="T164" fmla="+- 0 10331 7562"/>
              <a:gd name="T165" fmla="*/ T164 w 2896"/>
              <a:gd name="T166" fmla="+- 0 8499 8273"/>
              <a:gd name="T167" fmla="*/ 8499 h 500"/>
              <a:gd name="T168" fmla="+- 0 10404 7562"/>
              <a:gd name="T169" fmla="*/ T168 w 2896"/>
              <a:gd name="T170" fmla="+- 0 8535 8273"/>
              <a:gd name="T171" fmla="*/ 8535 h 5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2896" h="500" extrusionOk="0">
                <a:moveTo>
                  <a:pt x="0" y="247"/>
                </a:moveTo>
                <a:cubicBezTo>
                  <a:pt x="17" y="238"/>
                  <a:pt x="33" y="229"/>
                  <a:pt x="48" y="217"/>
                </a:cubicBezTo>
                <a:cubicBezTo>
                  <a:pt x="62" y="207"/>
                  <a:pt x="75" y="195"/>
                  <a:pt x="86" y="182"/>
                </a:cubicBezTo>
                <a:cubicBezTo>
                  <a:pt x="88" y="180"/>
                  <a:pt x="89" y="177"/>
                  <a:pt x="91" y="175"/>
                </a:cubicBezTo>
                <a:cubicBezTo>
                  <a:pt x="77" y="187"/>
                  <a:pt x="69" y="191"/>
                  <a:pt x="51" y="194"/>
                </a:cubicBezTo>
                <a:cubicBezTo>
                  <a:pt x="31" y="198"/>
                  <a:pt x="23" y="192"/>
                  <a:pt x="8" y="205"/>
                </a:cubicBezTo>
                <a:cubicBezTo>
                  <a:pt x="10" y="229"/>
                  <a:pt x="15" y="252"/>
                  <a:pt x="18" y="276"/>
                </a:cubicBezTo>
                <a:cubicBezTo>
                  <a:pt x="24" y="315"/>
                  <a:pt x="30" y="353"/>
                  <a:pt x="35" y="392"/>
                </a:cubicBezTo>
                <a:cubicBezTo>
                  <a:pt x="39" y="424"/>
                  <a:pt x="42" y="455"/>
                  <a:pt x="42" y="487"/>
                </a:cubicBezTo>
                <a:cubicBezTo>
                  <a:pt x="42" y="521"/>
                  <a:pt x="42" y="457"/>
                  <a:pt x="42" y="454"/>
                </a:cubicBezTo>
                <a:cubicBezTo>
                  <a:pt x="42" y="413"/>
                  <a:pt x="39" y="371"/>
                  <a:pt x="38" y="330"/>
                </a:cubicBezTo>
                <a:cubicBezTo>
                  <a:pt x="37" y="294"/>
                  <a:pt x="40" y="263"/>
                  <a:pt x="49" y="228"/>
                </a:cubicBezTo>
                <a:cubicBezTo>
                  <a:pt x="57" y="197"/>
                  <a:pt x="73" y="165"/>
                  <a:pt x="102" y="147"/>
                </a:cubicBezTo>
                <a:cubicBezTo>
                  <a:pt x="137" y="125"/>
                  <a:pt x="175" y="144"/>
                  <a:pt x="197" y="173"/>
                </a:cubicBezTo>
                <a:cubicBezTo>
                  <a:pt x="223" y="208"/>
                  <a:pt x="229" y="251"/>
                  <a:pt x="225" y="294"/>
                </a:cubicBezTo>
                <a:cubicBezTo>
                  <a:pt x="219" y="357"/>
                  <a:pt x="191" y="413"/>
                  <a:pt x="148" y="458"/>
                </a:cubicBezTo>
                <a:cubicBezTo>
                  <a:pt x="128" y="479"/>
                  <a:pt x="99" y="502"/>
                  <a:pt x="69" y="487"/>
                </a:cubicBezTo>
                <a:cubicBezTo>
                  <a:pt x="46" y="476"/>
                  <a:pt x="39" y="446"/>
                  <a:pt x="38" y="423"/>
                </a:cubicBezTo>
                <a:cubicBezTo>
                  <a:pt x="39" y="403"/>
                  <a:pt x="39" y="397"/>
                  <a:pt x="44" y="385"/>
                </a:cubicBezTo>
              </a:path>
              <a:path w="2896" h="500" extrusionOk="0">
                <a:moveTo>
                  <a:pt x="243" y="221"/>
                </a:moveTo>
                <a:cubicBezTo>
                  <a:pt x="229" y="233"/>
                  <a:pt x="213" y="246"/>
                  <a:pt x="201" y="260"/>
                </a:cubicBezTo>
                <a:cubicBezTo>
                  <a:pt x="185" y="279"/>
                  <a:pt x="172" y="305"/>
                  <a:pt x="164" y="329"/>
                </a:cubicBezTo>
                <a:cubicBezTo>
                  <a:pt x="158" y="348"/>
                  <a:pt x="156" y="369"/>
                  <a:pt x="161" y="388"/>
                </a:cubicBezTo>
                <a:cubicBezTo>
                  <a:pt x="168" y="412"/>
                  <a:pt x="190" y="393"/>
                  <a:pt x="200" y="385"/>
                </a:cubicBezTo>
                <a:cubicBezTo>
                  <a:pt x="220" y="368"/>
                  <a:pt x="227" y="345"/>
                  <a:pt x="233" y="321"/>
                </a:cubicBezTo>
              </a:path>
              <a:path w="2896" h="500" extrusionOk="0">
                <a:moveTo>
                  <a:pt x="219" y="207"/>
                </a:moveTo>
                <a:cubicBezTo>
                  <a:pt x="213" y="197"/>
                  <a:pt x="210" y="189"/>
                  <a:pt x="207" y="178"/>
                </a:cubicBezTo>
                <a:cubicBezTo>
                  <a:pt x="229" y="169"/>
                  <a:pt x="250" y="164"/>
                  <a:pt x="273" y="159"/>
                </a:cubicBezTo>
                <a:cubicBezTo>
                  <a:pt x="300" y="153"/>
                  <a:pt x="339" y="146"/>
                  <a:pt x="363" y="132"/>
                </a:cubicBezTo>
                <a:cubicBezTo>
                  <a:pt x="378" y="123"/>
                  <a:pt x="394" y="108"/>
                  <a:pt x="403" y="94"/>
                </a:cubicBezTo>
              </a:path>
              <a:path w="2896" h="500" extrusionOk="0">
                <a:moveTo>
                  <a:pt x="171" y="240"/>
                </a:moveTo>
                <a:cubicBezTo>
                  <a:pt x="174" y="262"/>
                  <a:pt x="191" y="262"/>
                  <a:pt x="214" y="261"/>
                </a:cubicBezTo>
                <a:cubicBezTo>
                  <a:pt x="240" y="260"/>
                  <a:pt x="273" y="257"/>
                  <a:pt x="297" y="246"/>
                </a:cubicBezTo>
                <a:cubicBezTo>
                  <a:pt x="314" y="238"/>
                  <a:pt x="326" y="228"/>
                  <a:pt x="330" y="211"/>
                </a:cubicBezTo>
              </a:path>
              <a:path w="2896" h="500" extrusionOk="0">
                <a:moveTo>
                  <a:pt x="184" y="332"/>
                </a:moveTo>
                <a:cubicBezTo>
                  <a:pt x="191" y="354"/>
                  <a:pt x="200" y="376"/>
                  <a:pt x="224" y="386"/>
                </a:cubicBezTo>
                <a:cubicBezTo>
                  <a:pt x="256" y="399"/>
                  <a:pt x="298" y="393"/>
                  <a:pt x="331" y="390"/>
                </a:cubicBezTo>
                <a:cubicBezTo>
                  <a:pt x="374" y="386"/>
                  <a:pt x="413" y="376"/>
                  <a:pt x="454" y="363"/>
                </a:cubicBezTo>
                <a:cubicBezTo>
                  <a:pt x="483" y="353"/>
                  <a:pt x="514" y="349"/>
                  <a:pt x="542" y="341"/>
                </a:cubicBezTo>
                <a:cubicBezTo>
                  <a:pt x="555" y="337"/>
                  <a:pt x="566" y="327"/>
                  <a:pt x="576" y="319"/>
                </a:cubicBezTo>
              </a:path>
              <a:path w="2896" h="500" extrusionOk="0">
                <a:moveTo>
                  <a:pt x="798" y="168"/>
                </a:moveTo>
                <a:cubicBezTo>
                  <a:pt x="784" y="188"/>
                  <a:pt x="789" y="185"/>
                  <a:pt x="792" y="205"/>
                </a:cubicBezTo>
                <a:cubicBezTo>
                  <a:pt x="794" y="219"/>
                  <a:pt x="783" y="230"/>
                  <a:pt x="778" y="242"/>
                </a:cubicBezTo>
                <a:cubicBezTo>
                  <a:pt x="770" y="259"/>
                  <a:pt x="759" y="276"/>
                  <a:pt x="753" y="293"/>
                </a:cubicBezTo>
                <a:cubicBezTo>
                  <a:pt x="748" y="307"/>
                  <a:pt x="743" y="322"/>
                  <a:pt x="749" y="337"/>
                </a:cubicBezTo>
                <a:cubicBezTo>
                  <a:pt x="756" y="353"/>
                  <a:pt x="784" y="360"/>
                  <a:pt x="800" y="362"/>
                </a:cubicBezTo>
                <a:cubicBezTo>
                  <a:pt x="828" y="366"/>
                  <a:pt x="852" y="359"/>
                  <a:pt x="878" y="353"/>
                </a:cubicBezTo>
                <a:cubicBezTo>
                  <a:pt x="911" y="346"/>
                  <a:pt x="934" y="331"/>
                  <a:pt x="962" y="311"/>
                </a:cubicBezTo>
                <a:cubicBezTo>
                  <a:pt x="969" y="306"/>
                  <a:pt x="976" y="301"/>
                  <a:pt x="983" y="296"/>
                </a:cubicBezTo>
              </a:path>
              <a:path w="2896" h="500" extrusionOk="0">
                <a:moveTo>
                  <a:pt x="1035" y="169"/>
                </a:moveTo>
                <a:cubicBezTo>
                  <a:pt x="1034" y="193"/>
                  <a:pt x="1034" y="216"/>
                  <a:pt x="1037" y="240"/>
                </a:cubicBezTo>
                <a:cubicBezTo>
                  <a:pt x="1040" y="268"/>
                  <a:pt x="1049" y="297"/>
                  <a:pt x="1057" y="324"/>
                </a:cubicBezTo>
                <a:cubicBezTo>
                  <a:pt x="1063" y="346"/>
                  <a:pt x="1068" y="367"/>
                  <a:pt x="1077" y="388"/>
                </a:cubicBezTo>
                <a:cubicBezTo>
                  <a:pt x="1080" y="374"/>
                  <a:pt x="1081" y="369"/>
                  <a:pt x="1081" y="359"/>
                </a:cubicBezTo>
              </a:path>
              <a:path w="2896" h="500" extrusionOk="0">
                <a:moveTo>
                  <a:pt x="978" y="23"/>
                </a:moveTo>
                <a:cubicBezTo>
                  <a:pt x="980" y="40"/>
                  <a:pt x="993" y="47"/>
                  <a:pt x="1011" y="36"/>
                </a:cubicBezTo>
                <a:cubicBezTo>
                  <a:pt x="1017" y="24"/>
                  <a:pt x="1021" y="19"/>
                  <a:pt x="1030" y="13"/>
                </a:cubicBezTo>
              </a:path>
              <a:path w="2896" h="500" extrusionOk="0">
                <a:moveTo>
                  <a:pt x="1200" y="277"/>
                </a:moveTo>
                <a:cubicBezTo>
                  <a:pt x="1213" y="292"/>
                  <a:pt x="1214" y="282"/>
                  <a:pt x="1223" y="262"/>
                </a:cubicBezTo>
                <a:cubicBezTo>
                  <a:pt x="1230" y="247"/>
                  <a:pt x="1235" y="232"/>
                  <a:pt x="1243" y="218"/>
                </a:cubicBezTo>
                <a:cubicBezTo>
                  <a:pt x="1252" y="200"/>
                  <a:pt x="1263" y="184"/>
                  <a:pt x="1275" y="168"/>
                </a:cubicBezTo>
                <a:cubicBezTo>
                  <a:pt x="1284" y="155"/>
                  <a:pt x="1296" y="139"/>
                  <a:pt x="1309" y="129"/>
                </a:cubicBezTo>
                <a:cubicBezTo>
                  <a:pt x="1317" y="124"/>
                  <a:pt x="1320" y="123"/>
                  <a:pt x="1326" y="124"/>
                </a:cubicBezTo>
                <a:cubicBezTo>
                  <a:pt x="1330" y="145"/>
                  <a:pt x="1330" y="160"/>
                  <a:pt x="1327" y="181"/>
                </a:cubicBezTo>
                <a:cubicBezTo>
                  <a:pt x="1325" y="201"/>
                  <a:pt x="1322" y="224"/>
                  <a:pt x="1325" y="244"/>
                </a:cubicBezTo>
                <a:cubicBezTo>
                  <a:pt x="1329" y="264"/>
                  <a:pt x="1340" y="262"/>
                  <a:pt x="1354" y="256"/>
                </a:cubicBezTo>
                <a:cubicBezTo>
                  <a:pt x="1373" y="248"/>
                  <a:pt x="1394" y="228"/>
                  <a:pt x="1409" y="214"/>
                </a:cubicBezTo>
                <a:cubicBezTo>
                  <a:pt x="1429" y="196"/>
                  <a:pt x="1450" y="178"/>
                  <a:pt x="1470" y="160"/>
                </a:cubicBezTo>
                <a:cubicBezTo>
                  <a:pt x="1478" y="153"/>
                  <a:pt x="1500" y="129"/>
                  <a:pt x="1512" y="128"/>
                </a:cubicBezTo>
                <a:cubicBezTo>
                  <a:pt x="1534" y="127"/>
                  <a:pt x="1536" y="155"/>
                  <a:pt x="1542" y="170"/>
                </a:cubicBezTo>
                <a:cubicBezTo>
                  <a:pt x="1550" y="191"/>
                  <a:pt x="1559" y="213"/>
                  <a:pt x="1564" y="235"/>
                </a:cubicBezTo>
                <a:cubicBezTo>
                  <a:pt x="1569" y="254"/>
                  <a:pt x="1572" y="274"/>
                  <a:pt x="1581" y="292"/>
                </a:cubicBezTo>
                <a:cubicBezTo>
                  <a:pt x="1595" y="319"/>
                  <a:pt x="1602" y="299"/>
                  <a:pt x="1613" y="283"/>
                </a:cubicBezTo>
              </a:path>
              <a:path w="2896" h="500" extrusionOk="0">
                <a:moveTo>
                  <a:pt x="1703" y="157"/>
                </a:moveTo>
                <a:cubicBezTo>
                  <a:pt x="1706" y="182"/>
                  <a:pt x="1710" y="207"/>
                  <a:pt x="1711" y="233"/>
                </a:cubicBezTo>
                <a:cubicBezTo>
                  <a:pt x="1712" y="257"/>
                  <a:pt x="1714" y="281"/>
                  <a:pt x="1710" y="305"/>
                </a:cubicBezTo>
                <a:cubicBezTo>
                  <a:pt x="1706" y="330"/>
                  <a:pt x="1698" y="344"/>
                  <a:pt x="1680" y="358"/>
                </a:cubicBezTo>
                <a:cubicBezTo>
                  <a:pt x="1666" y="342"/>
                  <a:pt x="1665" y="335"/>
                  <a:pt x="1663" y="314"/>
                </a:cubicBezTo>
                <a:cubicBezTo>
                  <a:pt x="1660" y="285"/>
                  <a:pt x="1663" y="258"/>
                  <a:pt x="1669" y="229"/>
                </a:cubicBezTo>
                <a:cubicBezTo>
                  <a:pt x="1676" y="196"/>
                  <a:pt x="1684" y="165"/>
                  <a:pt x="1700" y="136"/>
                </a:cubicBezTo>
                <a:cubicBezTo>
                  <a:pt x="1713" y="113"/>
                  <a:pt x="1726" y="95"/>
                  <a:pt x="1751" y="86"/>
                </a:cubicBezTo>
                <a:cubicBezTo>
                  <a:pt x="1765" y="81"/>
                  <a:pt x="1784" y="83"/>
                  <a:pt x="1795" y="95"/>
                </a:cubicBezTo>
                <a:cubicBezTo>
                  <a:pt x="1811" y="113"/>
                  <a:pt x="1808" y="144"/>
                  <a:pt x="1802" y="165"/>
                </a:cubicBezTo>
                <a:cubicBezTo>
                  <a:pt x="1799" y="175"/>
                  <a:pt x="1798" y="177"/>
                  <a:pt x="1795" y="183"/>
                </a:cubicBezTo>
                <a:cubicBezTo>
                  <a:pt x="1811" y="186"/>
                  <a:pt x="1826" y="189"/>
                  <a:pt x="1841" y="193"/>
                </a:cubicBezTo>
                <a:cubicBezTo>
                  <a:pt x="1863" y="198"/>
                  <a:pt x="1886" y="210"/>
                  <a:pt x="1904" y="224"/>
                </a:cubicBezTo>
                <a:cubicBezTo>
                  <a:pt x="1918" y="235"/>
                  <a:pt x="1939" y="249"/>
                  <a:pt x="1949" y="264"/>
                </a:cubicBezTo>
                <a:cubicBezTo>
                  <a:pt x="1953" y="273"/>
                  <a:pt x="1954" y="277"/>
                  <a:pt x="1950" y="284"/>
                </a:cubicBezTo>
                <a:cubicBezTo>
                  <a:pt x="1923" y="294"/>
                  <a:pt x="1899" y="298"/>
                  <a:pt x="1870" y="299"/>
                </a:cubicBezTo>
                <a:cubicBezTo>
                  <a:pt x="1841" y="300"/>
                  <a:pt x="1813" y="297"/>
                  <a:pt x="1784" y="296"/>
                </a:cubicBezTo>
                <a:cubicBezTo>
                  <a:pt x="1770" y="296"/>
                  <a:pt x="1749" y="292"/>
                  <a:pt x="1748" y="275"/>
                </a:cubicBezTo>
                <a:cubicBezTo>
                  <a:pt x="1751" y="271"/>
                  <a:pt x="1754" y="267"/>
                  <a:pt x="1757" y="263"/>
                </a:cubicBezTo>
              </a:path>
              <a:path w="2896" h="500" extrusionOk="0">
                <a:moveTo>
                  <a:pt x="2085" y="110"/>
                </a:moveTo>
                <a:cubicBezTo>
                  <a:pt x="2075" y="127"/>
                  <a:pt x="2063" y="130"/>
                  <a:pt x="2046" y="141"/>
                </a:cubicBezTo>
                <a:cubicBezTo>
                  <a:pt x="2032" y="151"/>
                  <a:pt x="2014" y="159"/>
                  <a:pt x="2002" y="171"/>
                </a:cubicBezTo>
                <a:cubicBezTo>
                  <a:pt x="1988" y="185"/>
                  <a:pt x="1976" y="207"/>
                  <a:pt x="1973" y="227"/>
                </a:cubicBezTo>
                <a:cubicBezTo>
                  <a:pt x="1969" y="249"/>
                  <a:pt x="1973" y="270"/>
                  <a:pt x="1994" y="282"/>
                </a:cubicBezTo>
                <a:cubicBezTo>
                  <a:pt x="2015" y="294"/>
                  <a:pt x="2048" y="286"/>
                  <a:pt x="2069" y="278"/>
                </a:cubicBezTo>
                <a:cubicBezTo>
                  <a:pt x="2097" y="267"/>
                  <a:pt x="2124" y="248"/>
                  <a:pt x="2139" y="222"/>
                </a:cubicBezTo>
                <a:cubicBezTo>
                  <a:pt x="2151" y="201"/>
                  <a:pt x="2149" y="179"/>
                  <a:pt x="2135" y="160"/>
                </a:cubicBezTo>
                <a:cubicBezTo>
                  <a:pt x="2121" y="141"/>
                  <a:pt x="2096" y="130"/>
                  <a:pt x="2074" y="126"/>
                </a:cubicBezTo>
                <a:cubicBezTo>
                  <a:pt x="2059" y="123"/>
                  <a:pt x="2033" y="126"/>
                  <a:pt x="2020" y="121"/>
                </a:cubicBezTo>
                <a:cubicBezTo>
                  <a:pt x="1996" y="113"/>
                  <a:pt x="2023" y="104"/>
                  <a:pt x="2032" y="98"/>
                </a:cubicBezTo>
              </a:path>
              <a:path w="2896" h="500" extrusionOk="0">
                <a:moveTo>
                  <a:pt x="2228" y="89"/>
                </a:moveTo>
                <a:cubicBezTo>
                  <a:pt x="2234" y="104"/>
                  <a:pt x="2242" y="124"/>
                  <a:pt x="2243" y="141"/>
                </a:cubicBezTo>
                <a:cubicBezTo>
                  <a:pt x="2244" y="155"/>
                  <a:pt x="2238" y="168"/>
                  <a:pt x="2237" y="182"/>
                </a:cubicBezTo>
                <a:cubicBezTo>
                  <a:pt x="2236" y="201"/>
                  <a:pt x="2236" y="222"/>
                  <a:pt x="2243" y="240"/>
                </a:cubicBezTo>
                <a:cubicBezTo>
                  <a:pt x="2250" y="258"/>
                  <a:pt x="2262" y="279"/>
                  <a:pt x="2280" y="288"/>
                </a:cubicBezTo>
                <a:cubicBezTo>
                  <a:pt x="2300" y="298"/>
                  <a:pt x="2330" y="296"/>
                  <a:pt x="2350" y="285"/>
                </a:cubicBezTo>
                <a:cubicBezTo>
                  <a:pt x="2374" y="272"/>
                  <a:pt x="2405" y="243"/>
                  <a:pt x="2418" y="219"/>
                </a:cubicBezTo>
                <a:cubicBezTo>
                  <a:pt x="2430" y="197"/>
                  <a:pt x="2441" y="162"/>
                  <a:pt x="2437" y="136"/>
                </a:cubicBezTo>
                <a:cubicBezTo>
                  <a:pt x="2435" y="121"/>
                  <a:pt x="2425" y="106"/>
                  <a:pt x="2410" y="101"/>
                </a:cubicBezTo>
                <a:cubicBezTo>
                  <a:pt x="2400" y="99"/>
                  <a:pt x="2396" y="98"/>
                  <a:pt x="2389" y="101"/>
                </a:cubicBezTo>
              </a:path>
              <a:path w="2896" h="500" extrusionOk="0">
                <a:moveTo>
                  <a:pt x="2504" y="112"/>
                </a:moveTo>
                <a:cubicBezTo>
                  <a:pt x="2508" y="145"/>
                  <a:pt x="2508" y="177"/>
                  <a:pt x="2511" y="209"/>
                </a:cubicBezTo>
                <a:cubicBezTo>
                  <a:pt x="2513" y="226"/>
                  <a:pt x="2519" y="263"/>
                  <a:pt x="2508" y="279"/>
                </a:cubicBezTo>
                <a:cubicBezTo>
                  <a:pt x="2504" y="288"/>
                  <a:pt x="2502" y="291"/>
                  <a:pt x="2494" y="292"/>
                </a:cubicBezTo>
                <a:cubicBezTo>
                  <a:pt x="2488" y="270"/>
                  <a:pt x="2488" y="254"/>
                  <a:pt x="2494" y="231"/>
                </a:cubicBezTo>
                <a:cubicBezTo>
                  <a:pt x="2505" y="188"/>
                  <a:pt x="2527" y="155"/>
                  <a:pt x="2554" y="121"/>
                </a:cubicBezTo>
                <a:cubicBezTo>
                  <a:pt x="2578" y="91"/>
                  <a:pt x="2605" y="62"/>
                  <a:pt x="2634" y="36"/>
                </a:cubicBezTo>
                <a:cubicBezTo>
                  <a:pt x="2650" y="22"/>
                  <a:pt x="2667" y="11"/>
                  <a:pt x="2684" y="0"/>
                </a:cubicBezTo>
                <a:cubicBezTo>
                  <a:pt x="2683" y="20"/>
                  <a:pt x="2675" y="28"/>
                  <a:pt x="2663" y="45"/>
                </a:cubicBezTo>
                <a:cubicBezTo>
                  <a:pt x="2651" y="62"/>
                  <a:pt x="2638" y="80"/>
                  <a:pt x="2630" y="99"/>
                </a:cubicBezTo>
                <a:cubicBezTo>
                  <a:pt x="2624" y="113"/>
                  <a:pt x="2617" y="134"/>
                  <a:pt x="2619" y="149"/>
                </a:cubicBezTo>
                <a:cubicBezTo>
                  <a:pt x="2621" y="169"/>
                  <a:pt x="2629" y="178"/>
                  <a:pt x="2648" y="188"/>
                </a:cubicBezTo>
                <a:cubicBezTo>
                  <a:pt x="2685" y="209"/>
                  <a:pt x="2729" y="215"/>
                  <a:pt x="2769" y="226"/>
                </a:cubicBezTo>
                <a:cubicBezTo>
                  <a:pt x="2802" y="235"/>
                  <a:pt x="2839" y="244"/>
                  <a:pt x="2871" y="257"/>
                </a:cubicBezTo>
                <a:cubicBezTo>
                  <a:pt x="2884" y="264"/>
                  <a:pt x="2889" y="267"/>
                  <a:pt x="2895" y="276"/>
                </a:cubicBezTo>
                <a:cubicBezTo>
                  <a:pt x="2871" y="280"/>
                  <a:pt x="2861" y="279"/>
                  <a:pt x="2842" y="262"/>
                </a:cubicBezTo>
                <a:cubicBezTo>
                  <a:pt x="2818" y="241"/>
                  <a:pt x="2817" y="207"/>
                  <a:pt x="2812" y="178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Comment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84713" y="1844675"/>
            <a:ext cx="604837" cy="142875"/>
          </a:xfrm>
          <a:custGeom>
            <a:avLst/>
            <a:gdLst>
              <a:gd name="T0" fmla="+- 0 13101 13012"/>
              <a:gd name="T1" fmla="*/ T0 w 1682"/>
              <a:gd name="T2" fmla="+- 0 5256 5126"/>
              <a:gd name="T3" fmla="*/ 5256 h 393"/>
              <a:gd name="T4" fmla="+- 0 13095 13012"/>
              <a:gd name="T5" fmla="*/ T4 w 1682"/>
              <a:gd name="T6" fmla="+- 0 5473 5126"/>
              <a:gd name="T7" fmla="*/ 5473 h 393"/>
              <a:gd name="T8" fmla="+- 0 13029 13012"/>
              <a:gd name="T9" fmla="*/ T8 w 1682"/>
              <a:gd name="T10" fmla="+- 0 5487 5126"/>
              <a:gd name="T11" fmla="*/ 5487 h 393"/>
              <a:gd name="T12" fmla="+- 0 13034 13012"/>
              <a:gd name="T13" fmla="*/ T12 w 1682"/>
              <a:gd name="T14" fmla="+- 0 5246 5126"/>
              <a:gd name="T15" fmla="*/ 5246 h 393"/>
              <a:gd name="T16" fmla="+- 0 13180 13012"/>
              <a:gd name="T17" fmla="*/ T16 w 1682"/>
              <a:gd name="T18" fmla="+- 0 5129 5126"/>
              <a:gd name="T19" fmla="*/ 5129 h 393"/>
              <a:gd name="T20" fmla="+- 0 13095 13012"/>
              <a:gd name="T21" fmla="*/ T20 w 1682"/>
              <a:gd name="T22" fmla="+- 0 5331 5126"/>
              <a:gd name="T23" fmla="*/ 5331 h 393"/>
              <a:gd name="T24" fmla="+- 0 13120 13012"/>
              <a:gd name="T25" fmla="*/ T24 w 1682"/>
              <a:gd name="T26" fmla="+- 0 5403 5126"/>
              <a:gd name="T27" fmla="*/ 5403 h 393"/>
              <a:gd name="T28" fmla="+- 0 13351 13012"/>
              <a:gd name="T29" fmla="*/ T28 w 1682"/>
              <a:gd name="T30" fmla="+- 0 5485 5126"/>
              <a:gd name="T31" fmla="*/ 5485 h 393"/>
              <a:gd name="T32" fmla="+- 0 13404 13012"/>
              <a:gd name="T33" fmla="*/ T32 w 1682"/>
              <a:gd name="T34" fmla="+- 0 5251 5126"/>
              <a:gd name="T35" fmla="*/ 5251 h 393"/>
              <a:gd name="T36" fmla="+- 0 13355 13012"/>
              <a:gd name="T37" fmla="*/ T36 w 1682"/>
              <a:gd name="T38" fmla="+- 0 5348 5126"/>
              <a:gd name="T39" fmla="*/ 5348 h 393"/>
              <a:gd name="T40" fmla="+- 0 13451 13012"/>
              <a:gd name="T41" fmla="*/ T40 w 1682"/>
              <a:gd name="T42" fmla="+- 0 5455 5126"/>
              <a:gd name="T43" fmla="*/ 5455 h 393"/>
              <a:gd name="T44" fmla="+- 0 13532 13012"/>
              <a:gd name="T45" fmla="*/ T44 w 1682"/>
              <a:gd name="T46" fmla="+- 0 5327 5126"/>
              <a:gd name="T47" fmla="*/ 5327 h 393"/>
              <a:gd name="T48" fmla="+- 0 13477 13012"/>
              <a:gd name="T49" fmla="*/ T48 w 1682"/>
              <a:gd name="T50" fmla="+- 0 5260 5126"/>
              <a:gd name="T51" fmla="*/ 5260 h 393"/>
              <a:gd name="T52" fmla="+- 0 13636 13012"/>
              <a:gd name="T53" fmla="*/ T52 w 1682"/>
              <a:gd name="T54" fmla="+- 0 5300 5126"/>
              <a:gd name="T55" fmla="*/ 5300 h 393"/>
              <a:gd name="T56" fmla="+- 0 13596 13012"/>
              <a:gd name="T57" fmla="*/ T56 w 1682"/>
              <a:gd name="T58" fmla="+- 0 5456 5126"/>
              <a:gd name="T59" fmla="*/ 5456 h 393"/>
              <a:gd name="T60" fmla="+- 0 13641 13012"/>
              <a:gd name="T61" fmla="*/ T60 w 1682"/>
              <a:gd name="T62" fmla="+- 0 5340 5126"/>
              <a:gd name="T63" fmla="*/ 5340 h 393"/>
              <a:gd name="T64" fmla="+- 0 13830 13012"/>
              <a:gd name="T65" fmla="*/ T64 w 1682"/>
              <a:gd name="T66" fmla="+- 0 5171 5126"/>
              <a:gd name="T67" fmla="*/ 5171 h 393"/>
              <a:gd name="T68" fmla="+- 0 13924 13012"/>
              <a:gd name="T69" fmla="*/ T68 w 1682"/>
              <a:gd name="T70" fmla="+- 0 5194 5126"/>
              <a:gd name="T71" fmla="*/ 5194 h 393"/>
              <a:gd name="T72" fmla="+- 0 13788 13012"/>
              <a:gd name="T73" fmla="*/ T72 w 1682"/>
              <a:gd name="T74" fmla="+- 0 5290 5126"/>
              <a:gd name="T75" fmla="*/ 5290 h 393"/>
              <a:gd name="T76" fmla="+- 0 13715 13012"/>
              <a:gd name="T77" fmla="*/ T76 w 1682"/>
              <a:gd name="T78" fmla="+- 0 5327 5126"/>
              <a:gd name="T79" fmla="*/ 5327 h 393"/>
              <a:gd name="T80" fmla="+- 0 13850 13012"/>
              <a:gd name="T81" fmla="*/ T80 w 1682"/>
              <a:gd name="T82" fmla="+- 0 5419 5126"/>
              <a:gd name="T83" fmla="*/ 5419 h 393"/>
              <a:gd name="T84" fmla="+- 0 13977 13012"/>
              <a:gd name="T85" fmla="*/ T84 w 1682"/>
              <a:gd name="T86" fmla="+- 0 5439 5126"/>
              <a:gd name="T87" fmla="*/ 5439 h 393"/>
              <a:gd name="T88" fmla="+- 0 14065 13012"/>
              <a:gd name="T89" fmla="*/ T88 w 1682"/>
              <a:gd name="T90" fmla="+- 0 5276 5126"/>
              <a:gd name="T91" fmla="*/ 5276 h 393"/>
              <a:gd name="T92" fmla="+- 0 13986 13012"/>
              <a:gd name="T93" fmla="*/ T92 w 1682"/>
              <a:gd name="T94" fmla="+- 0 5408 5126"/>
              <a:gd name="T95" fmla="*/ 5408 h 393"/>
              <a:gd name="T96" fmla="+- 0 13969 13012"/>
              <a:gd name="T97" fmla="*/ T96 w 1682"/>
              <a:gd name="T98" fmla="+- 0 5395 5126"/>
              <a:gd name="T99" fmla="*/ 5395 h 393"/>
              <a:gd name="T100" fmla="+- 0 14182 13012"/>
              <a:gd name="T101" fmla="*/ T100 w 1682"/>
              <a:gd name="T102" fmla="+- 0 5176 5126"/>
              <a:gd name="T103" fmla="*/ 5176 h 393"/>
              <a:gd name="T104" fmla="+- 0 14311 13012"/>
              <a:gd name="T105" fmla="*/ T104 w 1682"/>
              <a:gd name="T106" fmla="+- 0 5239 5126"/>
              <a:gd name="T107" fmla="*/ 5239 h 393"/>
              <a:gd name="T108" fmla="+- 0 14291 13012"/>
              <a:gd name="T109" fmla="*/ T108 w 1682"/>
              <a:gd name="T110" fmla="+- 0 5458 5126"/>
              <a:gd name="T111" fmla="*/ 5458 h 393"/>
              <a:gd name="T112" fmla="+- 0 14078 13012"/>
              <a:gd name="T113" fmla="*/ T112 w 1682"/>
              <a:gd name="T114" fmla="+- 0 5298 5126"/>
              <a:gd name="T115" fmla="*/ 5298 h 393"/>
              <a:gd name="T116" fmla="+- 0 14273 13012"/>
              <a:gd name="T117" fmla="*/ T116 w 1682"/>
              <a:gd name="T118" fmla="+- 0 5316 5126"/>
              <a:gd name="T119" fmla="*/ 5316 h 393"/>
              <a:gd name="T120" fmla="+- 0 14368 13012"/>
              <a:gd name="T121" fmla="*/ T120 w 1682"/>
              <a:gd name="T122" fmla="+- 0 5265 5126"/>
              <a:gd name="T123" fmla="*/ 5265 h 393"/>
              <a:gd name="T124" fmla="+- 0 14434 13012"/>
              <a:gd name="T125" fmla="*/ T124 w 1682"/>
              <a:gd name="T126" fmla="+- 0 5264 5126"/>
              <a:gd name="T127" fmla="*/ 5264 h 393"/>
              <a:gd name="T128" fmla="+- 0 14390 13012"/>
              <a:gd name="T129" fmla="*/ T128 w 1682"/>
              <a:gd name="T130" fmla="+- 0 5401 5126"/>
              <a:gd name="T131" fmla="*/ 5401 h 393"/>
              <a:gd name="T132" fmla="+- 0 14639 13012"/>
              <a:gd name="T133" fmla="*/ T132 w 1682"/>
              <a:gd name="T134" fmla="+- 0 5371 5126"/>
              <a:gd name="T135" fmla="*/ 5371 h 39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682" h="393" extrusionOk="0">
                <a:moveTo>
                  <a:pt x="84" y="75"/>
                </a:moveTo>
                <a:cubicBezTo>
                  <a:pt x="85" y="93"/>
                  <a:pt x="88" y="112"/>
                  <a:pt x="89" y="130"/>
                </a:cubicBezTo>
                <a:cubicBezTo>
                  <a:pt x="92" y="165"/>
                  <a:pt x="94" y="200"/>
                  <a:pt x="94" y="235"/>
                </a:cubicBezTo>
                <a:cubicBezTo>
                  <a:pt x="94" y="274"/>
                  <a:pt x="93" y="310"/>
                  <a:pt x="83" y="347"/>
                </a:cubicBezTo>
                <a:cubicBezTo>
                  <a:pt x="78" y="368"/>
                  <a:pt x="71" y="376"/>
                  <a:pt x="57" y="392"/>
                </a:cubicBezTo>
                <a:cubicBezTo>
                  <a:pt x="37" y="384"/>
                  <a:pt x="28" y="384"/>
                  <a:pt x="17" y="361"/>
                </a:cubicBezTo>
                <a:cubicBezTo>
                  <a:pt x="1" y="327"/>
                  <a:pt x="1" y="287"/>
                  <a:pt x="0" y="251"/>
                </a:cubicBezTo>
                <a:cubicBezTo>
                  <a:pt x="-1" y="207"/>
                  <a:pt x="7" y="161"/>
                  <a:pt x="22" y="120"/>
                </a:cubicBezTo>
                <a:cubicBezTo>
                  <a:pt x="35" y="84"/>
                  <a:pt x="57" y="43"/>
                  <a:pt x="89" y="20"/>
                </a:cubicBezTo>
                <a:cubicBezTo>
                  <a:pt x="110" y="5"/>
                  <a:pt x="143" y="-7"/>
                  <a:pt x="168" y="3"/>
                </a:cubicBezTo>
                <a:cubicBezTo>
                  <a:pt x="211" y="20"/>
                  <a:pt x="203" y="75"/>
                  <a:pt x="185" y="107"/>
                </a:cubicBezTo>
                <a:cubicBezTo>
                  <a:pt x="162" y="148"/>
                  <a:pt x="119" y="178"/>
                  <a:pt x="83" y="205"/>
                </a:cubicBezTo>
                <a:cubicBezTo>
                  <a:pt x="61" y="222"/>
                  <a:pt x="54" y="229"/>
                  <a:pt x="41" y="250"/>
                </a:cubicBezTo>
                <a:cubicBezTo>
                  <a:pt x="63" y="262"/>
                  <a:pt x="84" y="270"/>
                  <a:pt x="108" y="277"/>
                </a:cubicBezTo>
                <a:cubicBezTo>
                  <a:pt x="143" y="288"/>
                  <a:pt x="179" y="297"/>
                  <a:pt x="214" y="308"/>
                </a:cubicBezTo>
                <a:cubicBezTo>
                  <a:pt x="244" y="317"/>
                  <a:pt x="309" y="362"/>
                  <a:pt x="339" y="359"/>
                </a:cubicBezTo>
                <a:cubicBezTo>
                  <a:pt x="349" y="364"/>
                  <a:pt x="353" y="364"/>
                  <a:pt x="356" y="351"/>
                </a:cubicBezTo>
              </a:path>
              <a:path w="1682" h="393" extrusionOk="0">
                <a:moveTo>
                  <a:pt x="392" y="125"/>
                </a:moveTo>
                <a:cubicBezTo>
                  <a:pt x="382" y="140"/>
                  <a:pt x="369" y="148"/>
                  <a:pt x="358" y="163"/>
                </a:cubicBezTo>
                <a:cubicBezTo>
                  <a:pt x="347" y="179"/>
                  <a:pt x="344" y="203"/>
                  <a:pt x="343" y="222"/>
                </a:cubicBezTo>
                <a:cubicBezTo>
                  <a:pt x="342" y="251"/>
                  <a:pt x="349" y="277"/>
                  <a:pt x="367" y="299"/>
                </a:cubicBezTo>
                <a:cubicBezTo>
                  <a:pt x="385" y="321"/>
                  <a:pt x="411" y="331"/>
                  <a:pt x="439" y="329"/>
                </a:cubicBezTo>
                <a:cubicBezTo>
                  <a:pt x="464" y="327"/>
                  <a:pt x="493" y="314"/>
                  <a:pt x="505" y="291"/>
                </a:cubicBezTo>
                <a:cubicBezTo>
                  <a:pt x="519" y="265"/>
                  <a:pt x="522" y="230"/>
                  <a:pt x="520" y="201"/>
                </a:cubicBezTo>
                <a:cubicBezTo>
                  <a:pt x="519" y="180"/>
                  <a:pt x="512" y="145"/>
                  <a:pt x="499" y="128"/>
                </a:cubicBezTo>
                <a:cubicBezTo>
                  <a:pt x="479" y="102"/>
                  <a:pt x="473" y="114"/>
                  <a:pt x="465" y="134"/>
                </a:cubicBezTo>
              </a:path>
              <a:path w="1682" h="393" extrusionOk="0">
                <a:moveTo>
                  <a:pt x="641" y="101"/>
                </a:moveTo>
                <a:cubicBezTo>
                  <a:pt x="638" y="126"/>
                  <a:pt x="630" y="149"/>
                  <a:pt x="624" y="174"/>
                </a:cubicBezTo>
                <a:cubicBezTo>
                  <a:pt x="617" y="205"/>
                  <a:pt x="612" y="236"/>
                  <a:pt x="603" y="266"/>
                </a:cubicBezTo>
                <a:cubicBezTo>
                  <a:pt x="597" y="287"/>
                  <a:pt x="590" y="308"/>
                  <a:pt x="584" y="330"/>
                </a:cubicBezTo>
                <a:cubicBezTo>
                  <a:pt x="575" y="318"/>
                  <a:pt x="585" y="319"/>
                  <a:pt x="591" y="306"/>
                </a:cubicBezTo>
                <a:cubicBezTo>
                  <a:pt x="605" y="276"/>
                  <a:pt x="615" y="244"/>
                  <a:pt x="629" y="214"/>
                </a:cubicBezTo>
                <a:cubicBezTo>
                  <a:pt x="647" y="175"/>
                  <a:pt x="673" y="137"/>
                  <a:pt x="704" y="107"/>
                </a:cubicBezTo>
                <a:cubicBezTo>
                  <a:pt x="736" y="76"/>
                  <a:pt x="774" y="54"/>
                  <a:pt x="818" y="45"/>
                </a:cubicBezTo>
                <a:cubicBezTo>
                  <a:pt x="842" y="40"/>
                  <a:pt x="884" y="40"/>
                  <a:pt x="905" y="57"/>
                </a:cubicBezTo>
                <a:cubicBezTo>
                  <a:pt x="907" y="61"/>
                  <a:pt x="910" y="64"/>
                  <a:pt x="912" y="68"/>
                </a:cubicBezTo>
                <a:cubicBezTo>
                  <a:pt x="908" y="93"/>
                  <a:pt x="896" y="108"/>
                  <a:pt x="874" y="123"/>
                </a:cubicBezTo>
                <a:cubicBezTo>
                  <a:pt x="845" y="143"/>
                  <a:pt x="809" y="153"/>
                  <a:pt x="776" y="164"/>
                </a:cubicBezTo>
                <a:cubicBezTo>
                  <a:pt x="755" y="171"/>
                  <a:pt x="722" y="176"/>
                  <a:pt x="706" y="193"/>
                </a:cubicBezTo>
                <a:cubicBezTo>
                  <a:pt x="705" y="196"/>
                  <a:pt x="704" y="198"/>
                  <a:pt x="703" y="201"/>
                </a:cubicBezTo>
                <a:cubicBezTo>
                  <a:pt x="714" y="221"/>
                  <a:pt x="720" y="233"/>
                  <a:pt x="742" y="247"/>
                </a:cubicBezTo>
                <a:cubicBezTo>
                  <a:pt x="771" y="266"/>
                  <a:pt x="806" y="280"/>
                  <a:pt x="838" y="293"/>
                </a:cubicBezTo>
                <a:cubicBezTo>
                  <a:pt x="864" y="304"/>
                  <a:pt x="891" y="311"/>
                  <a:pt x="917" y="318"/>
                </a:cubicBezTo>
                <a:cubicBezTo>
                  <a:pt x="938" y="323"/>
                  <a:pt x="947" y="323"/>
                  <a:pt x="965" y="313"/>
                </a:cubicBezTo>
                <a:cubicBezTo>
                  <a:pt x="969" y="311"/>
                  <a:pt x="974" y="308"/>
                  <a:pt x="978" y="306"/>
                </a:cubicBezTo>
              </a:path>
              <a:path w="1682" h="393" extrusionOk="0">
                <a:moveTo>
                  <a:pt x="1053" y="150"/>
                </a:moveTo>
                <a:cubicBezTo>
                  <a:pt x="1047" y="169"/>
                  <a:pt x="1038" y="188"/>
                  <a:pt x="1028" y="206"/>
                </a:cubicBezTo>
                <a:cubicBezTo>
                  <a:pt x="1013" y="233"/>
                  <a:pt x="995" y="259"/>
                  <a:pt x="974" y="282"/>
                </a:cubicBezTo>
                <a:cubicBezTo>
                  <a:pt x="959" y="299"/>
                  <a:pt x="947" y="308"/>
                  <a:pt x="929" y="319"/>
                </a:cubicBezTo>
                <a:cubicBezTo>
                  <a:pt x="934" y="297"/>
                  <a:pt x="939" y="289"/>
                  <a:pt x="957" y="269"/>
                </a:cubicBezTo>
                <a:cubicBezTo>
                  <a:pt x="988" y="234"/>
                  <a:pt x="1020" y="200"/>
                  <a:pt x="1052" y="166"/>
                </a:cubicBezTo>
                <a:cubicBezTo>
                  <a:pt x="1089" y="126"/>
                  <a:pt x="1126" y="84"/>
                  <a:pt x="1170" y="50"/>
                </a:cubicBezTo>
                <a:cubicBezTo>
                  <a:pt x="1192" y="33"/>
                  <a:pt x="1229" y="4"/>
                  <a:pt x="1259" y="20"/>
                </a:cubicBezTo>
                <a:cubicBezTo>
                  <a:pt x="1290" y="36"/>
                  <a:pt x="1296" y="83"/>
                  <a:pt x="1299" y="113"/>
                </a:cubicBezTo>
                <a:cubicBezTo>
                  <a:pt x="1304" y="158"/>
                  <a:pt x="1301" y="205"/>
                  <a:pt x="1296" y="250"/>
                </a:cubicBezTo>
                <a:cubicBezTo>
                  <a:pt x="1294" y="268"/>
                  <a:pt x="1293" y="320"/>
                  <a:pt x="1279" y="332"/>
                </a:cubicBezTo>
                <a:cubicBezTo>
                  <a:pt x="1269" y="340"/>
                  <a:pt x="1269" y="328"/>
                  <a:pt x="1262" y="306"/>
                </a:cubicBezTo>
              </a:path>
              <a:path w="1682" h="393" extrusionOk="0">
                <a:moveTo>
                  <a:pt x="1066" y="172"/>
                </a:moveTo>
                <a:cubicBezTo>
                  <a:pt x="1073" y="198"/>
                  <a:pt x="1084" y="203"/>
                  <a:pt x="1113" y="206"/>
                </a:cubicBezTo>
                <a:cubicBezTo>
                  <a:pt x="1162" y="211"/>
                  <a:pt x="1215" y="205"/>
                  <a:pt x="1261" y="190"/>
                </a:cubicBezTo>
                <a:cubicBezTo>
                  <a:pt x="1287" y="181"/>
                  <a:pt x="1315" y="177"/>
                  <a:pt x="1337" y="159"/>
                </a:cubicBezTo>
                <a:cubicBezTo>
                  <a:pt x="1346" y="149"/>
                  <a:pt x="1349" y="145"/>
                  <a:pt x="1356" y="139"/>
                </a:cubicBezTo>
              </a:path>
              <a:path w="1682" h="393" extrusionOk="0">
                <a:moveTo>
                  <a:pt x="1437" y="36"/>
                </a:moveTo>
                <a:cubicBezTo>
                  <a:pt x="1445" y="70"/>
                  <a:pt x="1440" y="107"/>
                  <a:pt x="1422" y="138"/>
                </a:cubicBezTo>
                <a:cubicBezTo>
                  <a:pt x="1408" y="163"/>
                  <a:pt x="1390" y="186"/>
                  <a:pt x="1377" y="212"/>
                </a:cubicBezTo>
                <a:cubicBezTo>
                  <a:pt x="1368" y="230"/>
                  <a:pt x="1358" y="260"/>
                  <a:pt x="1378" y="275"/>
                </a:cubicBezTo>
                <a:cubicBezTo>
                  <a:pt x="1407" y="297"/>
                  <a:pt x="1447" y="289"/>
                  <a:pt x="1479" y="288"/>
                </a:cubicBezTo>
                <a:cubicBezTo>
                  <a:pt x="1531" y="287"/>
                  <a:pt x="1581" y="272"/>
                  <a:pt x="1627" y="245"/>
                </a:cubicBezTo>
                <a:cubicBezTo>
                  <a:pt x="1657" y="224"/>
                  <a:pt x="1666" y="218"/>
                  <a:pt x="1681" y="198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" name="Comment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05300" y="3160713"/>
            <a:ext cx="1343025" cy="365125"/>
          </a:xfrm>
          <a:custGeom>
            <a:avLst/>
            <a:gdLst>
              <a:gd name="T0" fmla="+- 0 15684 11959"/>
              <a:gd name="T1" fmla="*/ T0 w 3731"/>
              <a:gd name="T2" fmla="+- 0 9057 8778"/>
              <a:gd name="T3" fmla="*/ 9057 h 1016"/>
              <a:gd name="T4" fmla="+- 0 15684 11959"/>
              <a:gd name="T5" fmla="*/ T4 w 3731"/>
              <a:gd name="T6" fmla="+- 0 9045 8778"/>
              <a:gd name="T7" fmla="*/ 9045 h 1016"/>
              <a:gd name="T8" fmla="+- 0 15682 11959"/>
              <a:gd name="T9" fmla="*/ T8 w 3731"/>
              <a:gd name="T10" fmla="+- 0 9028 8778"/>
              <a:gd name="T11" fmla="*/ 9028 h 1016"/>
              <a:gd name="T12" fmla="+- 0 15683 11959"/>
              <a:gd name="T13" fmla="*/ T12 w 3731"/>
              <a:gd name="T14" fmla="+- 0 9013 8778"/>
              <a:gd name="T15" fmla="*/ 9013 h 1016"/>
              <a:gd name="T16" fmla="+- 0 15684 11959"/>
              <a:gd name="T17" fmla="*/ T16 w 3731"/>
              <a:gd name="T18" fmla="+- 0 8995 8778"/>
              <a:gd name="T19" fmla="*/ 8995 h 1016"/>
              <a:gd name="T20" fmla="+- 0 15687 11959"/>
              <a:gd name="T21" fmla="*/ T20 w 3731"/>
              <a:gd name="T22" fmla="+- 0 8978 8778"/>
              <a:gd name="T23" fmla="*/ 8978 h 1016"/>
              <a:gd name="T24" fmla="+- 0 15688 11959"/>
              <a:gd name="T25" fmla="*/ T24 w 3731"/>
              <a:gd name="T26" fmla="+- 0 8959 8778"/>
              <a:gd name="T27" fmla="*/ 8959 h 1016"/>
              <a:gd name="T28" fmla="+- 0 15660 11959"/>
              <a:gd name="T29" fmla="*/ T28 w 3731"/>
              <a:gd name="T30" fmla="+- 0 8948 8778"/>
              <a:gd name="T31" fmla="*/ 8948 h 1016"/>
              <a:gd name="T32" fmla="+- 0 15632 11959"/>
              <a:gd name="T33" fmla="*/ T32 w 3731"/>
              <a:gd name="T34" fmla="+- 0 8939 8778"/>
              <a:gd name="T35" fmla="*/ 8939 h 1016"/>
              <a:gd name="T36" fmla="+- 0 15604 11959"/>
              <a:gd name="T37" fmla="*/ T36 w 3731"/>
              <a:gd name="T38" fmla="+- 0 8928 8778"/>
              <a:gd name="T39" fmla="*/ 8928 h 1016"/>
              <a:gd name="T40" fmla="+- 0 15487 11959"/>
              <a:gd name="T41" fmla="*/ T40 w 3731"/>
              <a:gd name="T42" fmla="+- 0 8882 8778"/>
              <a:gd name="T43" fmla="*/ 8882 h 1016"/>
              <a:gd name="T44" fmla="+- 0 15364 11959"/>
              <a:gd name="T45" fmla="*/ T44 w 3731"/>
              <a:gd name="T46" fmla="+- 0 8865 8778"/>
              <a:gd name="T47" fmla="*/ 8865 h 1016"/>
              <a:gd name="T48" fmla="+- 0 15239 11959"/>
              <a:gd name="T49" fmla="*/ T48 w 3731"/>
              <a:gd name="T50" fmla="+- 0 8852 8778"/>
              <a:gd name="T51" fmla="*/ 8852 h 1016"/>
              <a:gd name="T52" fmla="+- 0 14978 11959"/>
              <a:gd name="T53" fmla="*/ T52 w 3731"/>
              <a:gd name="T54" fmla="+- 0 8825 8778"/>
              <a:gd name="T55" fmla="*/ 8825 h 1016"/>
              <a:gd name="T56" fmla="+- 0 14714 11959"/>
              <a:gd name="T57" fmla="*/ T56 w 3731"/>
              <a:gd name="T58" fmla="+- 0 8801 8778"/>
              <a:gd name="T59" fmla="*/ 8801 h 1016"/>
              <a:gd name="T60" fmla="+- 0 14452 11959"/>
              <a:gd name="T61" fmla="*/ T60 w 3731"/>
              <a:gd name="T62" fmla="+- 0 8787 8778"/>
              <a:gd name="T63" fmla="*/ 8787 h 1016"/>
              <a:gd name="T64" fmla="+- 0 14376 11959"/>
              <a:gd name="T65" fmla="*/ T64 w 3731"/>
              <a:gd name="T66" fmla="+- 0 8783 8778"/>
              <a:gd name="T67" fmla="*/ 8783 h 1016"/>
              <a:gd name="T68" fmla="+- 0 14302 11959"/>
              <a:gd name="T69" fmla="*/ T68 w 3731"/>
              <a:gd name="T70" fmla="+- 0 8779 8778"/>
              <a:gd name="T71" fmla="*/ 8779 h 1016"/>
              <a:gd name="T72" fmla="+- 0 14226 11959"/>
              <a:gd name="T73" fmla="*/ T72 w 3731"/>
              <a:gd name="T74" fmla="+- 0 8781 8778"/>
              <a:gd name="T75" fmla="*/ 8781 h 1016"/>
              <a:gd name="T76" fmla="+- 0 13986 11959"/>
              <a:gd name="T77" fmla="*/ T76 w 3731"/>
              <a:gd name="T78" fmla="+- 0 8788 8778"/>
              <a:gd name="T79" fmla="*/ 8788 h 1016"/>
              <a:gd name="T80" fmla="+- 0 13743 11959"/>
              <a:gd name="T81" fmla="*/ T80 w 3731"/>
              <a:gd name="T82" fmla="+- 0 8827 8778"/>
              <a:gd name="T83" fmla="*/ 8827 h 1016"/>
              <a:gd name="T84" fmla="+- 0 13504 11959"/>
              <a:gd name="T85" fmla="*/ T84 w 3731"/>
              <a:gd name="T86" fmla="+- 0 8850 8778"/>
              <a:gd name="T87" fmla="*/ 8850 h 1016"/>
              <a:gd name="T88" fmla="+- 0 13230 11959"/>
              <a:gd name="T89" fmla="*/ T88 w 3731"/>
              <a:gd name="T90" fmla="+- 0 8876 8778"/>
              <a:gd name="T91" fmla="*/ 8876 h 1016"/>
              <a:gd name="T92" fmla="+- 0 12950 11959"/>
              <a:gd name="T93" fmla="*/ T92 w 3731"/>
              <a:gd name="T94" fmla="+- 0 8916 8778"/>
              <a:gd name="T95" fmla="*/ 8916 h 1016"/>
              <a:gd name="T96" fmla="+- 0 12685 11959"/>
              <a:gd name="T97" fmla="*/ T96 w 3731"/>
              <a:gd name="T98" fmla="+- 0 8993 8778"/>
              <a:gd name="T99" fmla="*/ 8993 h 1016"/>
              <a:gd name="T100" fmla="+- 0 12560 11959"/>
              <a:gd name="T101" fmla="*/ T100 w 3731"/>
              <a:gd name="T102" fmla="+- 0 9029 8778"/>
              <a:gd name="T103" fmla="*/ 9029 h 1016"/>
              <a:gd name="T104" fmla="+- 0 12436 11959"/>
              <a:gd name="T105" fmla="*/ T104 w 3731"/>
              <a:gd name="T106" fmla="+- 0 9070 8778"/>
              <a:gd name="T107" fmla="*/ 9070 h 1016"/>
              <a:gd name="T108" fmla="+- 0 12319 11959"/>
              <a:gd name="T109" fmla="*/ T108 w 3731"/>
              <a:gd name="T110" fmla="+- 0 9128 8778"/>
              <a:gd name="T111" fmla="*/ 9128 h 1016"/>
              <a:gd name="T112" fmla="+- 0 12226 11959"/>
              <a:gd name="T113" fmla="*/ T112 w 3731"/>
              <a:gd name="T114" fmla="+- 0 9174 8778"/>
              <a:gd name="T115" fmla="*/ 9174 h 1016"/>
              <a:gd name="T116" fmla="+- 0 12101 11959"/>
              <a:gd name="T117" fmla="*/ T116 w 3731"/>
              <a:gd name="T118" fmla="+- 0 9217 8778"/>
              <a:gd name="T119" fmla="*/ 9217 h 1016"/>
              <a:gd name="T120" fmla="+- 0 12020 11959"/>
              <a:gd name="T121" fmla="*/ T120 w 3731"/>
              <a:gd name="T122" fmla="+- 0 9279 8778"/>
              <a:gd name="T123" fmla="*/ 9279 h 1016"/>
              <a:gd name="T124" fmla="+- 0 11963 11959"/>
              <a:gd name="T125" fmla="*/ T124 w 3731"/>
              <a:gd name="T126" fmla="+- 0 9323 8778"/>
              <a:gd name="T127" fmla="*/ 9323 h 1016"/>
              <a:gd name="T128" fmla="+- 0 11943 11959"/>
              <a:gd name="T129" fmla="*/ T128 w 3731"/>
              <a:gd name="T130" fmla="+- 0 9426 8778"/>
              <a:gd name="T131" fmla="*/ 9426 h 1016"/>
              <a:gd name="T132" fmla="+- 0 11960 11959"/>
              <a:gd name="T133" fmla="*/ T132 w 3731"/>
              <a:gd name="T134" fmla="+- 0 9497 8778"/>
              <a:gd name="T135" fmla="*/ 9497 h 1016"/>
              <a:gd name="T136" fmla="+- 0 11977 11959"/>
              <a:gd name="T137" fmla="*/ T136 w 3731"/>
              <a:gd name="T138" fmla="+- 0 9569 8778"/>
              <a:gd name="T139" fmla="*/ 9569 h 1016"/>
              <a:gd name="T140" fmla="+- 0 12039 11959"/>
              <a:gd name="T141" fmla="*/ T140 w 3731"/>
              <a:gd name="T142" fmla="+- 0 9621 8778"/>
              <a:gd name="T143" fmla="*/ 9621 h 1016"/>
              <a:gd name="T144" fmla="+- 0 12102 11959"/>
              <a:gd name="T145" fmla="*/ T144 w 3731"/>
              <a:gd name="T146" fmla="+- 0 9655 8778"/>
              <a:gd name="T147" fmla="*/ 9655 h 1016"/>
              <a:gd name="T148" fmla="+- 0 12259 11959"/>
              <a:gd name="T149" fmla="*/ T148 w 3731"/>
              <a:gd name="T150" fmla="+- 0 9739 8778"/>
              <a:gd name="T151" fmla="*/ 9739 h 1016"/>
              <a:gd name="T152" fmla="+- 0 12433 11959"/>
              <a:gd name="T153" fmla="*/ T152 w 3731"/>
              <a:gd name="T154" fmla="+- 0 9739 8778"/>
              <a:gd name="T155" fmla="*/ 9739 h 1016"/>
              <a:gd name="T156" fmla="+- 0 12605 11959"/>
              <a:gd name="T157" fmla="*/ T156 w 3731"/>
              <a:gd name="T158" fmla="+- 0 9739 8778"/>
              <a:gd name="T159" fmla="*/ 9739 h 1016"/>
              <a:gd name="T160" fmla="+- 0 12699 11959"/>
              <a:gd name="T161" fmla="*/ T160 w 3731"/>
              <a:gd name="T162" fmla="+- 0 9739 8778"/>
              <a:gd name="T163" fmla="*/ 9739 h 1016"/>
              <a:gd name="T164" fmla="+- 0 12792 11959"/>
              <a:gd name="T165" fmla="*/ T164 w 3731"/>
              <a:gd name="T166" fmla="+- 0 9742 8778"/>
              <a:gd name="T167" fmla="*/ 9742 h 1016"/>
              <a:gd name="T168" fmla="+- 0 12886 11959"/>
              <a:gd name="T169" fmla="*/ T168 w 3731"/>
              <a:gd name="T170" fmla="+- 0 9748 8778"/>
              <a:gd name="T171" fmla="*/ 9748 h 1016"/>
              <a:gd name="T172" fmla="+- 0 13180 11959"/>
              <a:gd name="T173" fmla="*/ T172 w 3731"/>
              <a:gd name="T174" fmla="+- 0 9767 8778"/>
              <a:gd name="T175" fmla="*/ 9767 h 1016"/>
              <a:gd name="T176" fmla="+- 0 13475 11959"/>
              <a:gd name="T177" fmla="*/ T176 w 3731"/>
              <a:gd name="T178" fmla="+- 0 9780 8778"/>
              <a:gd name="T179" fmla="*/ 9780 h 1016"/>
              <a:gd name="T180" fmla="+- 0 13769 11959"/>
              <a:gd name="T181" fmla="*/ T180 w 3731"/>
              <a:gd name="T182" fmla="+- 0 9791 8778"/>
              <a:gd name="T183" fmla="*/ 9791 h 1016"/>
              <a:gd name="T184" fmla="+- 0 13892 11959"/>
              <a:gd name="T185" fmla="*/ T184 w 3731"/>
              <a:gd name="T186" fmla="+- 0 9796 8778"/>
              <a:gd name="T187" fmla="*/ 9796 h 1016"/>
              <a:gd name="T188" fmla="+- 0 14016 11959"/>
              <a:gd name="T189" fmla="*/ T188 w 3731"/>
              <a:gd name="T190" fmla="+- 0 9791 8778"/>
              <a:gd name="T191" fmla="*/ 9791 h 1016"/>
              <a:gd name="T192" fmla="+- 0 14139 11959"/>
              <a:gd name="T193" fmla="*/ T192 w 3731"/>
              <a:gd name="T194" fmla="+- 0 9787 8778"/>
              <a:gd name="T195" fmla="*/ 9787 h 1016"/>
              <a:gd name="T196" fmla="+- 0 14267 11959"/>
              <a:gd name="T197" fmla="*/ T196 w 3731"/>
              <a:gd name="T198" fmla="+- 0 9783 8778"/>
              <a:gd name="T199" fmla="*/ 9783 h 1016"/>
              <a:gd name="T200" fmla="+- 0 14395 11959"/>
              <a:gd name="T201" fmla="*/ T200 w 3731"/>
              <a:gd name="T202" fmla="+- 0 9777 8778"/>
              <a:gd name="T203" fmla="*/ 9777 h 1016"/>
              <a:gd name="T204" fmla="+- 0 14522 11959"/>
              <a:gd name="T205" fmla="*/ T204 w 3731"/>
              <a:gd name="T206" fmla="+- 0 9766 8778"/>
              <a:gd name="T207" fmla="*/ 9766 h 1016"/>
              <a:gd name="T208" fmla="+- 0 14589 11959"/>
              <a:gd name="T209" fmla="*/ T208 w 3731"/>
              <a:gd name="T210" fmla="+- 0 9760 8778"/>
              <a:gd name="T211" fmla="*/ 9760 h 1016"/>
              <a:gd name="T212" fmla="+- 0 14657 11959"/>
              <a:gd name="T213" fmla="*/ T212 w 3731"/>
              <a:gd name="T214" fmla="+- 0 9750 8778"/>
              <a:gd name="T215" fmla="*/ 9750 h 1016"/>
              <a:gd name="T216" fmla="+- 0 14724 11959"/>
              <a:gd name="T217" fmla="*/ T216 w 3731"/>
              <a:gd name="T218" fmla="+- 0 9748 8778"/>
              <a:gd name="T219" fmla="*/ 9748 h 1016"/>
              <a:gd name="T220" fmla="+- 0 14802 11959"/>
              <a:gd name="T221" fmla="*/ T220 w 3731"/>
              <a:gd name="T222" fmla="+- 0 9745 8778"/>
              <a:gd name="T223" fmla="*/ 9745 h 1016"/>
              <a:gd name="T224" fmla="+- 0 14880 11959"/>
              <a:gd name="T225" fmla="*/ T224 w 3731"/>
              <a:gd name="T226" fmla="+- 0 9745 8778"/>
              <a:gd name="T227" fmla="*/ 9745 h 1016"/>
              <a:gd name="T228" fmla="+- 0 14958 11959"/>
              <a:gd name="T229" fmla="*/ T228 w 3731"/>
              <a:gd name="T230" fmla="+- 0 9741 8778"/>
              <a:gd name="T231" fmla="*/ 9741 h 1016"/>
              <a:gd name="T232" fmla="+- 0 15151 11959"/>
              <a:gd name="T233" fmla="*/ T232 w 3731"/>
              <a:gd name="T234" fmla="+- 0 9732 8778"/>
              <a:gd name="T235" fmla="*/ 9732 h 1016"/>
              <a:gd name="T236" fmla="+- 0 15395 11959"/>
              <a:gd name="T237" fmla="*/ T236 w 3731"/>
              <a:gd name="T238" fmla="+- 0 9705 8778"/>
              <a:gd name="T239" fmla="*/ 9705 h 1016"/>
              <a:gd name="T240" fmla="+- 0 15561 11959"/>
              <a:gd name="T241" fmla="*/ T240 w 3731"/>
              <a:gd name="T242" fmla="+- 0 9594 8778"/>
              <a:gd name="T243" fmla="*/ 9594 h 1016"/>
              <a:gd name="T244" fmla="+- 0 15649 11959"/>
              <a:gd name="T245" fmla="*/ T244 w 3731"/>
              <a:gd name="T246" fmla="+- 0 9535 8778"/>
              <a:gd name="T247" fmla="*/ 9535 h 1016"/>
              <a:gd name="T248" fmla="+- 0 15682 11959"/>
              <a:gd name="T249" fmla="*/ T248 w 3731"/>
              <a:gd name="T250" fmla="+- 0 9440 8778"/>
              <a:gd name="T251" fmla="*/ 9440 h 1016"/>
              <a:gd name="T252" fmla="+- 0 15689 11959"/>
              <a:gd name="T253" fmla="*/ T252 w 3731"/>
              <a:gd name="T254" fmla="+- 0 9337 8778"/>
              <a:gd name="T255" fmla="*/ 9337 h 10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3731" h="1016" extrusionOk="0">
                <a:moveTo>
                  <a:pt x="3725" y="279"/>
                </a:moveTo>
                <a:cubicBezTo>
                  <a:pt x="3725" y="267"/>
                  <a:pt x="3723" y="250"/>
                  <a:pt x="3724" y="235"/>
                </a:cubicBezTo>
                <a:cubicBezTo>
                  <a:pt x="3725" y="217"/>
                  <a:pt x="3728" y="200"/>
                  <a:pt x="3729" y="181"/>
                </a:cubicBezTo>
                <a:cubicBezTo>
                  <a:pt x="3701" y="170"/>
                  <a:pt x="3673" y="161"/>
                  <a:pt x="3645" y="150"/>
                </a:cubicBezTo>
                <a:cubicBezTo>
                  <a:pt x="3528" y="104"/>
                  <a:pt x="3405" y="87"/>
                  <a:pt x="3280" y="74"/>
                </a:cubicBezTo>
                <a:cubicBezTo>
                  <a:pt x="3019" y="47"/>
                  <a:pt x="2755" y="23"/>
                  <a:pt x="2493" y="9"/>
                </a:cubicBezTo>
                <a:cubicBezTo>
                  <a:pt x="2417" y="5"/>
                  <a:pt x="2343" y="1"/>
                  <a:pt x="2267" y="3"/>
                </a:cubicBezTo>
                <a:cubicBezTo>
                  <a:pt x="2027" y="10"/>
                  <a:pt x="1784" y="49"/>
                  <a:pt x="1545" y="72"/>
                </a:cubicBezTo>
                <a:cubicBezTo>
                  <a:pt x="1271" y="98"/>
                  <a:pt x="991" y="138"/>
                  <a:pt x="726" y="215"/>
                </a:cubicBezTo>
                <a:cubicBezTo>
                  <a:pt x="601" y="251"/>
                  <a:pt x="477" y="292"/>
                  <a:pt x="360" y="350"/>
                </a:cubicBezTo>
                <a:cubicBezTo>
                  <a:pt x="267" y="396"/>
                  <a:pt x="142" y="439"/>
                  <a:pt x="61" y="501"/>
                </a:cubicBezTo>
                <a:cubicBezTo>
                  <a:pt x="4" y="545"/>
                  <a:pt x="-16" y="648"/>
                  <a:pt x="1" y="719"/>
                </a:cubicBezTo>
                <a:cubicBezTo>
                  <a:pt x="18" y="791"/>
                  <a:pt x="80" y="843"/>
                  <a:pt x="143" y="877"/>
                </a:cubicBezTo>
                <a:cubicBezTo>
                  <a:pt x="300" y="961"/>
                  <a:pt x="474" y="961"/>
                  <a:pt x="646" y="961"/>
                </a:cubicBezTo>
                <a:cubicBezTo>
                  <a:pt x="740" y="961"/>
                  <a:pt x="833" y="964"/>
                  <a:pt x="927" y="970"/>
                </a:cubicBezTo>
                <a:cubicBezTo>
                  <a:pt x="1221" y="989"/>
                  <a:pt x="1516" y="1002"/>
                  <a:pt x="1810" y="1013"/>
                </a:cubicBezTo>
                <a:cubicBezTo>
                  <a:pt x="1933" y="1018"/>
                  <a:pt x="2057" y="1013"/>
                  <a:pt x="2180" y="1009"/>
                </a:cubicBezTo>
                <a:cubicBezTo>
                  <a:pt x="2308" y="1005"/>
                  <a:pt x="2436" y="999"/>
                  <a:pt x="2563" y="988"/>
                </a:cubicBezTo>
                <a:cubicBezTo>
                  <a:pt x="2630" y="982"/>
                  <a:pt x="2698" y="972"/>
                  <a:pt x="2765" y="970"/>
                </a:cubicBezTo>
                <a:cubicBezTo>
                  <a:pt x="2843" y="967"/>
                  <a:pt x="2921" y="967"/>
                  <a:pt x="2999" y="963"/>
                </a:cubicBezTo>
                <a:cubicBezTo>
                  <a:pt x="3192" y="954"/>
                  <a:pt x="3436" y="927"/>
                  <a:pt x="3602" y="816"/>
                </a:cubicBezTo>
                <a:cubicBezTo>
                  <a:pt x="3690" y="757"/>
                  <a:pt x="3723" y="662"/>
                  <a:pt x="3730" y="559"/>
                </a:cubicBezTo>
                <a:cubicBezTo>
                  <a:pt x="3735" y="475"/>
                  <a:pt x="3715" y="427"/>
                  <a:pt x="3644" y="379"/>
                </a:cubicBezTo>
                <a:cubicBezTo>
                  <a:pt x="3558" y="321"/>
                  <a:pt x="3437" y="331"/>
                  <a:pt x="3358" y="277"/>
                </a:cubicBezTo>
                <a:cubicBezTo>
                  <a:pt x="3348" y="260"/>
                  <a:pt x="3345" y="256"/>
                  <a:pt x="3344" y="244"/>
                </a:cubicBezTo>
              </a:path>
            </a:pathLst>
          </a:custGeom>
          <a:noFill/>
          <a:ln w="76200" cap="sq">
            <a:solidFill>
              <a:srgbClr val="00B0F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Comment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25963" y="3257550"/>
            <a:ext cx="1006475" cy="184150"/>
          </a:xfrm>
          <a:custGeom>
            <a:avLst/>
            <a:gdLst>
              <a:gd name="T0" fmla="+- 0 12665 12570"/>
              <a:gd name="T1" fmla="*/ T0 w 2799"/>
              <a:gd name="T2" fmla="+- 0 9260 9050"/>
              <a:gd name="T3" fmla="*/ 9260 h 510"/>
              <a:gd name="T4" fmla="+- 0 12655 12570"/>
              <a:gd name="T5" fmla="*/ T4 w 2799"/>
              <a:gd name="T6" fmla="+- 0 9215 9050"/>
              <a:gd name="T7" fmla="*/ 9215 h 510"/>
              <a:gd name="T8" fmla="+- 0 12631 12570"/>
              <a:gd name="T9" fmla="*/ T8 w 2799"/>
              <a:gd name="T10" fmla="+- 0 9347 9050"/>
              <a:gd name="T11" fmla="*/ 9347 h 510"/>
              <a:gd name="T12" fmla="+- 0 12571 12570"/>
              <a:gd name="T13" fmla="*/ T12 w 2799"/>
              <a:gd name="T14" fmla="+- 0 9497 9050"/>
              <a:gd name="T15" fmla="*/ 9497 h 510"/>
              <a:gd name="T16" fmla="+- 0 12794 12570"/>
              <a:gd name="T17" fmla="*/ T16 w 2799"/>
              <a:gd name="T18" fmla="+- 0 9465 9050"/>
              <a:gd name="T19" fmla="*/ 9465 h 510"/>
              <a:gd name="T20" fmla="+- 0 12987 12570"/>
              <a:gd name="T21" fmla="*/ T20 w 2799"/>
              <a:gd name="T22" fmla="+- 0 9437 9050"/>
              <a:gd name="T23" fmla="*/ 9437 h 510"/>
              <a:gd name="T24" fmla="+- 0 12987 12570"/>
              <a:gd name="T25" fmla="*/ T24 w 2799"/>
              <a:gd name="T26" fmla="+- 0 9161 9050"/>
              <a:gd name="T27" fmla="*/ 9161 h 510"/>
              <a:gd name="T28" fmla="+- 0 12963 12570"/>
              <a:gd name="T29" fmla="*/ T28 w 2799"/>
              <a:gd name="T30" fmla="+- 0 9274 9050"/>
              <a:gd name="T31" fmla="*/ 9274 h 510"/>
              <a:gd name="T32" fmla="+- 0 12976 12570"/>
              <a:gd name="T33" fmla="*/ T32 w 2799"/>
              <a:gd name="T34" fmla="+- 0 9507 9050"/>
              <a:gd name="T35" fmla="*/ 9507 h 510"/>
              <a:gd name="T36" fmla="+- 0 12992 12570"/>
              <a:gd name="T37" fmla="*/ T36 w 2799"/>
              <a:gd name="T38" fmla="+- 0 9074 9050"/>
              <a:gd name="T39" fmla="*/ 9074 h 510"/>
              <a:gd name="T40" fmla="+- 0 13014 12570"/>
              <a:gd name="T41" fmla="*/ T40 w 2799"/>
              <a:gd name="T42" fmla="+- 0 9100 9050"/>
              <a:gd name="T43" fmla="*/ 9100 h 510"/>
              <a:gd name="T44" fmla="+- 0 13087 12570"/>
              <a:gd name="T45" fmla="*/ T44 w 2799"/>
              <a:gd name="T46" fmla="+- 0 9483 9050"/>
              <a:gd name="T47" fmla="*/ 9483 h 510"/>
              <a:gd name="T48" fmla="+- 0 13210 12570"/>
              <a:gd name="T49" fmla="*/ T48 w 2799"/>
              <a:gd name="T50" fmla="+- 0 9296 9050"/>
              <a:gd name="T51" fmla="*/ 9296 h 510"/>
              <a:gd name="T52" fmla="+- 0 13279 12570"/>
              <a:gd name="T53" fmla="*/ T52 w 2799"/>
              <a:gd name="T54" fmla="+- 0 9182 9050"/>
              <a:gd name="T55" fmla="*/ 9182 h 510"/>
              <a:gd name="T56" fmla="+- 0 13288 12570"/>
              <a:gd name="T57" fmla="*/ T56 w 2799"/>
              <a:gd name="T58" fmla="+- 0 9345 9050"/>
              <a:gd name="T59" fmla="*/ 9345 h 510"/>
              <a:gd name="T60" fmla="+- 0 13450 12570"/>
              <a:gd name="T61" fmla="*/ T60 w 2799"/>
              <a:gd name="T62" fmla="+- 0 9240 9050"/>
              <a:gd name="T63" fmla="*/ 9240 h 510"/>
              <a:gd name="T64" fmla="+- 0 13564 12570"/>
              <a:gd name="T65" fmla="*/ T64 w 2799"/>
              <a:gd name="T66" fmla="+- 0 9145 9050"/>
              <a:gd name="T67" fmla="*/ 9145 h 510"/>
              <a:gd name="T68" fmla="+- 0 13549 12570"/>
              <a:gd name="T69" fmla="*/ T68 w 2799"/>
              <a:gd name="T70" fmla="+- 0 9420 9050"/>
              <a:gd name="T71" fmla="*/ 9420 h 510"/>
              <a:gd name="T72" fmla="+- 0 13606 12570"/>
              <a:gd name="T73" fmla="*/ T72 w 2799"/>
              <a:gd name="T74" fmla="+- 0 9499 9050"/>
              <a:gd name="T75" fmla="*/ 9499 h 510"/>
              <a:gd name="T76" fmla="+- 0 13710 12570"/>
              <a:gd name="T77" fmla="*/ T76 w 2799"/>
              <a:gd name="T78" fmla="+- 0 9343 9050"/>
              <a:gd name="T79" fmla="*/ 9343 h 510"/>
              <a:gd name="T80" fmla="+- 0 13651 12570"/>
              <a:gd name="T81" fmla="*/ T80 w 2799"/>
              <a:gd name="T82" fmla="+- 0 9503 9050"/>
              <a:gd name="T83" fmla="*/ 9503 h 510"/>
              <a:gd name="T84" fmla="+- 0 13765 12570"/>
              <a:gd name="T85" fmla="*/ T84 w 2799"/>
              <a:gd name="T86" fmla="+- 0 9260 9050"/>
              <a:gd name="T87" fmla="*/ 9260 h 510"/>
              <a:gd name="T88" fmla="+- 0 13994 12570"/>
              <a:gd name="T89" fmla="*/ T88 w 2799"/>
              <a:gd name="T90" fmla="+- 0 9151 9050"/>
              <a:gd name="T91" fmla="*/ 9151 h 510"/>
              <a:gd name="T92" fmla="+- 0 13900 12570"/>
              <a:gd name="T93" fmla="*/ T92 w 2799"/>
              <a:gd name="T94" fmla="+- 0 9318 9050"/>
              <a:gd name="T95" fmla="*/ 9318 h 510"/>
              <a:gd name="T96" fmla="+- 0 13772 12570"/>
              <a:gd name="T97" fmla="*/ T96 w 2799"/>
              <a:gd name="T98" fmla="+- 0 9339 9050"/>
              <a:gd name="T99" fmla="*/ 9339 h 510"/>
              <a:gd name="T100" fmla="+- 0 13976 12570"/>
              <a:gd name="T101" fmla="*/ T100 w 2799"/>
              <a:gd name="T102" fmla="+- 0 9304 9050"/>
              <a:gd name="T103" fmla="*/ 9304 h 510"/>
              <a:gd name="T104" fmla="+- 0 14025 12570"/>
              <a:gd name="T105" fmla="*/ T104 w 2799"/>
              <a:gd name="T106" fmla="+- 0 9442 9050"/>
              <a:gd name="T107" fmla="*/ 9442 h 510"/>
              <a:gd name="T108" fmla="+- 0 13793 12570"/>
              <a:gd name="T109" fmla="*/ T108 w 2799"/>
              <a:gd name="T110" fmla="+- 0 9498 9050"/>
              <a:gd name="T111" fmla="*/ 9498 h 510"/>
              <a:gd name="T112" fmla="+- 0 13882 12570"/>
              <a:gd name="T113" fmla="*/ T112 w 2799"/>
              <a:gd name="T114" fmla="+- 0 9415 9050"/>
              <a:gd name="T115" fmla="*/ 9415 h 510"/>
              <a:gd name="T116" fmla="+- 0 14146 12570"/>
              <a:gd name="T117" fmla="*/ T116 w 2799"/>
              <a:gd name="T118" fmla="+- 0 9306 9050"/>
              <a:gd name="T119" fmla="*/ 9306 h 510"/>
              <a:gd name="T120" fmla="+- 0 14116 12570"/>
              <a:gd name="T121" fmla="*/ T120 w 2799"/>
              <a:gd name="T122" fmla="+- 0 9459 9050"/>
              <a:gd name="T123" fmla="*/ 9459 h 510"/>
              <a:gd name="T124" fmla="+- 0 14312 12570"/>
              <a:gd name="T125" fmla="*/ T124 w 2799"/>
              <a:gd name="T126" fmla="+- 0 9381 9050"/>
              <a:gd name="T127" fmla="*/ 9381 h 510"/>
              <a:gd name="T128" fmla="+- 0 14322 12570"/>
              <a:gd name="T129" fmla="*/ T128 w 2799"/>
              <a:gd name="T130" fmla="+- 0 9196 9050"/>
              <a:gd name="T131" fmla="*/ 9196 h 510"/>
              <a:gd name="T132" fmla="+- 0 14171 12570"/>
              <a:gd name="T133" fmla="*/ T132 w 2799"/>
              <a:gd name="T134" fmla="+- 0 9262 9050"/>
              <a:gd name="T135" fmla="*/ 9262 h 510"/>
              <a:gd name="T136" fmla="+- 0 14597 12570"/>
              <a:gd name="T137" fmla="*/ T136 w 2799"/>
              <a:gd name="T138" fmla="+- 0 9206 9050"/>
              <a:gd name="T139" fmla="*/ 9206 h 510"/>
              <a:gd name="T140" fmla="+- 0 14511 12570"/>
              <a:gd name="T141" fmla="*/ T140 w 2799"/>
              <a:gd name="T142" fmla="+- 0 9266 9050"/>
              <a:gd name="T143" fmla="*/ 9266 h 510"/>
              <a:gd name="T144" fmla="+- 0 14480 12570"/>
              <a:gd name="T145" fmla="*/ T144 w 2799"/>
              <a:gd name="T146" fmla="+- 0 9458 9050"/>
              <a:gd name="T147" fmla="*/ 9458 h 510"/>
              <a:gd name="T148" fmla="+- 0 14719 12570"/>
              <a:gd name="T149" fmla="*/ T148 w 2799"/>
              <a:gd name="T150" fmla="+- 0 9397 9050"/>
              <a:gd name="T151" fmla="*/ 9397 h 510"/>
              <a:gd name="T152" fmla="+- 0 14849 12570"/>
              <a:gd name="T153" fmla="*/ T152 w 2799"/>
              <a:gd name="T154" fmla="+- 0 9197 9050"/>
              <a:gd name="T155" fmla="*/ 9197 h 510"/>
              <a:gd name="T156" fmla="+- 0 14853 12570"/>
              <a:gd name="T157" fmla="*/ T156 w 2799"/>
              <a:gd name="T158" fmla="+- 0 9200 9050"/>
              <a:gd name="T159" fmla="*/ 9200 h 510"/>
              <a:gd name="T160" fmla="+- 0 14939 12570"/>
              <a:gd name="T161" fmla="*/ T160 w 2799"/>
              <a:gd name="T162" fmla="+- 0 9407 9050"/>
              <a:gd name="T163" fmla="*/ 9407 h 510"/>
              <a:gd name="T164" fmla="+- 0 14893 12570"/>
              <a:gd name="T165" fmla="*/ T164 w 2799"/>
              <a:gd name="T166" fmla="+- 0 9494 9050"/>
              <a:gd name="T167" fmla="*/ 9494 h 510"/>
              <a:gd name="T168" fmla="+- 0 14957 12570"/>
              <a:gd name="T169" fmla="*/ T168 w 2799"/>
              <a:gd name="T170" fmla="+- 0 9302 9050"/>
              <a:gd name="T171" fmla="*/ 9302 h 510"/>
              <a:gd name="T172" fmla="+- 0 15223 12570"/>
              <a:gd name="T173" fmla="*/ T172 w 2799"/>
              <a:gd name="T174" fmla="+- 0 9181 9050"/>
              <a:gd name="T175" fmla="*/ 9181 h 510"/>
              <a:gd name="T176" fmla="+- 0 15180 12570"/>
              <a:gd name="T177" fmla="*/ T176 w 2799"/>
              <a:gd name="T178" fmla="+- 0 9262 9050"/>
              <a:gd name="T179" fmla="*/ 9262 h 510"/>
              <a:gd name="T180" fmla="+- 0 14962 12570"/>
              <a:gd name="T181" fmla="*/ T180 w 2799"/>
              <a:gd name="T182" fmla="+- 0 9369 9050"/>
              <a:gd name="T183" fmla="*/ 9369 h 510"/>
              <a:gd name="T184" fmla="+- 0 15267 12570"/>
              <a:gd name="T185" fmla="*/ T184 w 2799"/>
              <a:gd name="T186" fmla="+- 0 9539 9050"/>
              <a:gd name="T187" fmla="*/ 9539 h 5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2799" h="510" extrusionOk="0">
                <a:moveTo>
                  <a:pt x="123" y="248"/>
                </a:moveTo>
                <a:cubicBezTo>
                  <a:pt x="116" y="236"/>
                  <a:pt x="100" y="222"/>
                  <a:pt x="95" y="210"/>
                </a:cubicBezTo>
                <a:cubicBezTo>
                  <a:pt x="90" y="199"/>
                  <a:pt x="94" y="186"/>
                  <a:pt x="89" y="173"/>
                </a:cubicBezTo>
                <a:cubicBezTo>
                  <a:pt x="88" y="170"/>
                  <a:pt x="86" y="168"/>
                  <a:pt x="85" y="165"/>
                </a:cubicBezTo>
                <a:cubicBezTo>
                  <a:pt x="84" y="180"/>
                  <a:pt x="83" y="196"/>
                  <a:pt x="81" y="212"/>
                </a:cubicBezTo>
                <a:cubicBezTo>
                  <a:pt x="77" y="241"/>
                  <a:pt x="69" y="269"/>
                  <a:pt x="61" y="297"/>
                </a:cubicBezTo>
                <a:cubicBezTo>
                  <a:pt x="52" y="327"/>
                  <a:pt x="40" y="355"/>
                  <a:pt x="26" y="383"/>
                </a:cubicBezTo>
                <a:cubicBezTo>
                  <a:pt x="20" y="395"/>
                  <a:pt x="-9" y="433"/>
                  <a:pt x="1" y="447"/>
                </a:cubicBezTo>
                <a:cubicBezTo>
                  <a:pt x="11" y="462"/>
                  <a:pt x="63" y="448"/>
                  <a:pt x="76" y="446"/>
                </a:cubicBezTo>
                <a:cubicBezTo>
                  <a:pt x="126" y="438"/>
                  <a:pt x="175" y="425"/>
                  <a:pt x="224" y="415"/>
                </a:cubicBezTo>
                <a:cubicBezTo>
                  <a:pt x="261" y="407"/>
                  <a:pt x="299" y="402"/>
                  <a:pt x="337" y="397"/>
                </a:cubicBezTo>
                <a:cubicBezTo>
                  <a:pt x="364" y="394"/>
                  <a:pt x="390" y="390"/>
                  <a:pt x="417" y="387"/>
                </a:cubicBezTo>
                <a:cubicBezTo>
                  <a:pt x="445" y="383"/>
                  <a:pt x="438" y="387"/>
                  <a:pt x="438" y="364"/>
                </a:cubicBezTo>
              </a:path>
              <a:path w="2799" h="510" extrusionOk="0">
                <a:moveTo>
                  <a:pt x="417" y="111"/>
                </a:moveTo>
                <a:cubicBezTo>
                  <a:pt x="408" y="117"/>
                  <a:pt x="394" y="134"/>
                  <a:pt x="392" y="148"/>
                </a:cubicBezTo>
                <a:cubicBezTo>
                  <a:pt x="388" y="171"/>
                  <a:pt x="392" y="201"/>
                  <a:pt x="393" y="224"/>
                </a:cubicBezTo>
                <a:cubicBezTo>
                  <a:pt x="396" y="263"/>
                  <a:pt x="399" y="303"/>
                  <a:pt x="401" y="342"/>
                </a:cubicBezTo>
                <a:cubicBezTo>
                  <a:pt x="403" y="380"/>
                  <a:pt x="403" y="419"/>
                  <a:pt x="406" y="457"/>
                </a:cubicBezTo>
                <a:cubicBezTo>
                  <a:pt x="408" y="476"/>
                  <a:pt x="420" y="396"/>
                  <a:pt x="421" y="388"/>
                </a:cubicBezTo>
              </a:path>
              <a:path w="2799" h="510" extrusionOk="0">
                <a:moveTo>
                  <a:pt x="422" y="24"/>
                </a:moveTo>
                <a:cubicBezTo>
                  <a:pt x="423" y="16"/>
                  <a:pt x="439" y="-17"/>
                  <a:pt x="442" y="8"/>
                </a:cubicBezTo>
                <a:cubicBezTo>
                  <a:pt x="443" y="20"/>
                  <a:pt x="441" y="35"/>
                  <a:pt x="444" y="50"/>
                </a:cubicBezTo>
              </a:path>
              <a:path w="2799" h="510" extrusionOk="0">
                <a:moveTo>
                  <a:pt x="530" y="415"/>
                </a:moveTo>
                <a:cubicBezTo>
                  <a:pt x="522" y="423"/>
                  <a:pt x="519" y="426"/>
                  <a:pt x="517" y="433"/>
                </a:cubicBezTo>
                <a:cubicBezTo>
                  <a:pt x="524" y="419"/>
                  <a:pt x="526" y="412"/>
                  <a:pt x="540" y="398"/>
                </a:cubicBezTo>
                <a:cubicBezTo>
                  <a:pt x="582" y="354"/>
                  <a:pt x="611" y="299"/>
                  <a:pt x="640" y="246"/>
                </a:cubicBezTo>
                <a:cubicBezTo>
                  <a:pt x="657" y="215"/>
                  <a:pt x="672" y="163"/>
                  <a:pt x="698" y="138"/>
                </a:cubicBezTo>
                <a:cubicBezTo>
                  <a:pt x="702" y="136"/>
                  <a:pt x="705" y="134"/>
                  <a:pt x="709" y="132"/>
                </a:cubicBezTo>
                <a:cubicBezTo>
                  <a:pt x="713" y="166"/>
                  <a:pt x="710" y="199"/>
                  <a:pt x="709" y="234"/>
                </a:cubicBezTo>
                <a:cubicBezTo>
                  <a:pt x="709" y="246"/>
                  <a:pt x="705" y="287"/>
                  <a:pt x="718" y="295"/>
                </a:cubicBezTo>
                <a:cubicBezTo>
                  <a:pt x="736" y="307"/>
                  <a:pt x="764" y="285"/>
                  <a:pt x="778" y="276"/>
                </a:cubicBezTo>
                <a:cubicBezTo>
                  <a:pt x="814" y="251"/>
                  <a:pt x="849" y="221"/>
                  <a:pt x="880" y="190"/>
                </a:cubicBezTo>
                <a:cubicBezTo>
                  <a:pt x="907" y="163"/>
                  <a:pt x="933" y="134"/>
                  <a:pt x="961" y="107"/>
                </a:cubicBezTo>
                <a:cubicBezTo>
                  <a:pt x="981" y="88"/>
                  <a:pt x="977" y="98"/>
                  <a:pt x="994" y="95"/>
                </a:cubicBezTo>
                <a:cubicBezTo>
                  <a:pt x="994" y="122"/>
                  <a:pt x="992" y="148"/>
                  <a:pt x="990" y="175"/>
                </a:cubicBezTo>
                <a:cubicBezTo>
                  <a:pt x="984" y="239"/>
                  <a:pt x="979" y="305"/>
                  <a:pt x="979" y="370"/>
                </a:cubicBezTo>
                <a:cubicBezTo>
                  <a:pt x="979" y="390"/>
                  <a:pt x="976" y="427"/>
                  <a:pt x="990" y="444"/>
                </a:cubicBezTo>
                <a:cubicBezTo>
                  <a:pt x="1008" y="466"/>
                  <a:pt x="1014" y="454"/>
                  <a:pt x="1036" y="449"/>
                </a:cubicBezTo>
              </a:path>
              <a:path w="2799" h="510" extrusionOk="0">
                <a:moveTo>
                  <a:pt x="1175" y="211"/>
                </a:moveTo>
                <a:cubicBezTo>
                  <a:pt x="1166" y="241"/>
                  <a:pt x="1152" y="265"/>
                  <a:pt x="1140" y="293"/>
                </a:cubicBezTo>
                <a:cubicBezTo>
                  <a:pt x="1124" y="331"/>
                  <a:pt x="1112" y="372"/>
                  <a:pt x="1099" y="411"/>
                </a:cubicBezTo>
                <a:cubicBezTo>
                  <a:pt x="1092" y="432"/>
                  <a:pt x="1091" y="433"/>
                  <a:pt x="1081" y="453"/>
                </a:cubicBezTo>
                <a:cubicBezTo>
                  <a:pt x="1094" y="420"/>
                  <a:pt x="1105" y="386"/>
                  <a:pt x="1120" y="354"/>
                </a:cubicBezTo>
                <a:cubicBezTo>
                  <a:pt x="1142" y="306"/>
                  <a:pt x="1165" y="254"/>
                  <a:pt x="1195" y="210"/>
                </a:cubicBezTo>
                <a:cubicBezTo>
                  <a:pt x="1224" y="166"/>
                  <a:pt x="1267" y="126"/>
                  <a:pt x="1314" y="102"/>
                </a:cubicBezTo>
                <a:cubicBezTo>
                  <a:pt x="1349" y="84"/>
                  <a:pt x="1390" y="78"/>
                  <a:pt x="1424" y="101"/>
                </a:cubicBezTo>
                <a:cubicBezTo>
                  <a:pt x="1450" y="118"/>
                  <a:pt x="1450" y="157"/>
                  <a:pt x="1436" y="182"/>
                </a:cubicBezTo>
                <a:cubicBezTo>
                  <a:pt x="1414" y="222"/>
                  <a:pt x="1370" y="250"/>
                  <a:pt x="1330" y="268"/>
                </a:cubicBezTo>
                <a:cubicBezTo>
                  <a:pt x="1295" y="284"/>
                  <a:pt x="1253" y="296"/>
                  <a:pt x="1214" y="293"/>
                </a:cubicBezTo>
                <a:cubicBezTo>
                  <a:pt x="1210" y="292"/>
                  <a:pt x="1206" y="290"/>
                  <a:pt x="1202" y="289"/>
                </a:cubicBezTo>
                <a:cubicBezTo>
                  <a:pt x="1205" y="259"/>
                  <a:pt x="1228" y="256"/>
                  <a:pt x="1260" y="251"/>
                </a:cubicBezTo>
                <a:cubicBezTo>
                  <a:pt x="1306" y="243"/>
                  <a:pt x="1360" y="245"/>
                  <a:pt x="1406" y="254"/>
                </a:cubicBezTo>
                <a:cubicBezTo>
                  <a:pt x="1441" y="261"/>
                  <a:pt x="1488" y="270"/>
                  <a:pt x="1502" y="308"/>
                </a:cubicBezTo>
                <a:cubicBezTo>
                  <a:pt x="1516" y="345"/>
                  <a:pt x="1481" y="373"/>
                  <a:pt x="1455" y="392"/>
                </a:cubicBezTo>
                <a:cubicBezTo>
                  <a:pt x="1416" y="420"/>
                  <a:pt x="1364" y="440"/>
                  <a:pt x="1317" y="449"/>
                </a:cubicBezTo>
                <a:cubicBezTo>
                  <a:pt x="1288" y="455"/>
                  <a:pt x="1250" y="461"/>
                  <a:pt x="1223" y="448"/>
                </a:cubicBezTo>
                <a:cubicBezTo>
                  <a:pt x="1221" y="444"/>
                  <a:pt x="1218" y="441"/>
                  <a:pt x="1216" y="437"/>
                </a:cubicBezTo>
                <a:cubicBezTo>
                  <a:pt x="1242" y="401"/>
                  <a:pt x="1272" y="387"/>
                  <a:pt x="1312" y="365"/>
                </a:cubicBezTo>
              </a:path>
              <a:path w="2799" h="510" extrusionOk="0">
                <a:moveTo>
                  <a:pt x="1613" y="221"/>
                </a:moveTo>
                <a:cubicBezTo>
                  <a:pt x="1597" y="231"/>
                  <a:pt x="1587" y="241"/>
                  <a:pt x="1576" y="256"/>
                </a:cubicBezTo>
                <a:cubicBezTo>
                  <a:pt x="1558" y="278"/>
                  <a:pt x="1544" y="302"/>
                  <a:pt x="1536" y="329"/>
                </a:cubicBezTo>
                <a:cubicBezTo>
                  <a:pt x="1528" y="357"/>
                  <a:pt x="1525" y="386"/>
                  <a:pt x="1546" y="409"/>
                </a:cubicBezTo>
                <a:cubicBezTo>
                  <a:pt x="1567" y="432"/>
                  <a:pt x="1608" y="427"/>
                  <a:pt x="1634" y="417"/>
                </a:cubicBezTo>
                <a:cubicBezTo>
                  <a:pt x="1676" y="401"/>
                  <a:pt x="1716" y="368"/>
                  <a:pt x="1742" y="331"/>
                </a:cubicBezTo>
                <a:cubicBezTo>
                  <a:pt x="1765" y="298"/>
                  <a:pt x="1783" y="257"/>
                  <a:pt x="1786" y="216"/>
                </a:cubicBezTo>
                <a:cubicBezTo>
                  <a:pt x="1788" y="189"/>
                  <a:pt x="1778" y="159"/>
                  <a:pt x="1752" y="146"/>
                </a:cubicBezTo>
                <a:cubicBezTo>
                  <a:pt x="1729" y="134"/>
                  <a:pt x="1689" y="137"/>
                  <a:pt x="1666" y="148"/>
                </a:cubicBezTo>
                <a:cubicBezTo>
                  <a:pt x="1640" y="160"/>
                  <a:pt x="1611" y="186"/>
                  <a:pt x="1601" y="212"/>
                </a:cubicBezTo>
                <a:cubicBezTo>
                  <a:pt x="1595" y="228"/>
                  <a:pt x="1602" y="244"/>
                  <a:pt x="1607" y="259"/>
                </a:cubicBezTo>
              </a:path>
              <a:path w="2799" h="510" extrusionOk="0">
                <a:moveTo>
                  <a:pt x="2027" y="156"/>
                </a:moveTo>
                <a:cubicBezTo>
                  <a:pt x="2018" y="158"/>
                  <a:pt x="2005" y="160"/>
                  <a:pt x="1992" y="168"/>
                </a:cubicBezTo>
                <a:cubicBezTo>
                  <a:pt x="1974" y="178"/>
                  <a:pt x="1952" y="199"/>
                  <a:pt x="1941" y="216"/>
                </a:cubicBezTo>
                <a:cubicBezTo>
                  <a:pt x="1922" y="245"/>
                  <a:pt x="1905" y="279"/>
                  <a:pt x="1897" y="313"/>
                </a:cubicBezTo>
                <a:cubicBezTo>
                  <a:pt x="1890" y="344"/>
                  <a:pt x="1886" y="382"/>
                  <a:pt x="1910" y="408"/>
                </a:cubicBezTo>
                <a:cubicBezTo>
                  <a:pt x="1937" y="437"/>
                  <a:pt x="1977" y="431"/>
                  <a:pt x="2011" y="421"/>
                </a:cubicBezTo>
                <a:cubicBezTo>
                  <a:pt x="2063" y="406"/>
                  <a:pt x="2107" y="380"/>
                  <a:pt x="2149" y="347"/>
                </a:cubicBezTo>
                <a:cubicBezTo>
                  <a:pt x="2186" y="318"/>
                  <a:pt x="2223" y="279"/>
                  <a:pt x="2246" y="237"/>
                </a:cubicBezTo>
                <a:cubicBezTo>
                  <a:pt x="2261" y="210"/>
                  <a:pt x="2273" y="177"/>
                  <a:pt x="2279" y="147"/>
                </a:cubicBezTo>
                <a:cubicBezTo>
                  <a:pt x="2285" y="121"/>
                  <a:pt x="2276" y="117"/>
                  <a:pt x="2279" y="142"/>
                </a:cubicBezTo>
                <a:cubicBezTo>
                  <a:pt x="2280" y="145"/>
                  <a:pt x="2282" y="147"/>
                  <a:pt x="2283" y="150"/>
                </a:cubicBezTo>
              </a:path>
              <a:path w="2799" h="510" extrusionOk="0">
                <a:moveTo>
                  <a:pt x="2411" y="218"/>
                </a:moveTo>
                <a:cubicBezTo>
                  <a:pt x="2398" y="265"/>
                  <a:pt x="2386" y="312"/>
                  <a:pt x="2369" y="357"/>
                </a:cubicBezTo>
                <a:cubicBezTo>
                  <a:pt x="2361" y="378"/>
                  <a:pt x="2349" y="423"/>
                  <a:pt x="2333" y="440"/>
                </a:cubicBezTo>
                <a:cubicBezTo>
                  <a:pt x="2330" y="441"/>
                  <a:pt x="2326" y="443"/>
                  <a:pt x="2323" y="444"/>
                </a:cubicBezTo>
                <a:cubicBezTo>
                  <a:pt x="2317" y="413"/>
                  <a:pt x="2322" y="388"/>
                  <a:pt x="2333" y="358"/>
                </a:cubicBezTo>
                <a:cubicBezTo>
                  <a:pt x="2346" y="321"/>
                  <a:pt x="2364" y="283"/>
                  <a:pt x="2387" y="252"/>
                </a:cubicBezTo>
                <a:cubicBezTo>
                  <a:pt x="2414" y="216"/>
                  <a:pt x="2443" y="183"/>
                  <a:pt x="2481" y="158"/>
                </a:cubicBezTo>
                <a:cubicBezTo>
                  <a:pt x="2528" y="127"/>
                  <a:pt x="2598" y="108"/>
                  <a:pt x="2653" y="131"/>
                </a:cubicBezTo>
                <a:cubicBezTo>
                  <a:pt x="2673" y="139"/>
                  <a:pt x="2672" y="148"/>
                  <a:pt x="2682" y="161"/>
                </a:cubicBezTo>
                <a:cubicBezTo>
                  <a:pt x="2667" y="193"/>
                  <a:pt x="2643" y="199"/>
                  <a:pt x="2610" y="212"/>
                </a:cubicBezTo>
                <a:cubicBezTo>
                  <a:pt x="2563" y="230"/>
                  <a:pt x="2514" y="244"/>
                  <a:pt x="2467" y="261"/>
                </a:cubicBezTo>
                <a:cubicBezTo>
                  <a:pt x="2440" y="271"/>
                  <a:pt x="2395" y="284"/>
                  <a:pt x="2392" y="319"/>
                </a:cubicBezTo>
                <a:cubicBezTo>
                  <a:pt x="2389" y="357"/>
                  <a:pt x="2440" y="388"/>
                  <a:pt x="2467" y="403"/>
                </a:cubicBezTo>
                <a:cubicBezTo>
                  <a:pt x="2538" y="444"/>
                  <a:pt x="2619" y="468"/>
                  <a:pt x="2697" y="489"/>
                </a:cubicBezTo>
                <a:cubicBezTo>
                  <a:pt x="2735" y="499"/>
                  <a:pt x="2764" y="504"/>
                  <a:pt x="2798" y="502"/>
                </a:cubicBezTo>
              </a:path>
            </a:pathLst>
          </a:custGeom>
          <a:noFill/>
          <a:ln w="1270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Comment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5275" y="1636713"/>
            <a:ext cx="835025" cy="346075"/>
          </a:xfrm>
          <a:custGeom>
            <a:avLst/>
            <a:gdLst>
              <a:gd name="T0" fmla="+- 0 18615 18461"/>
              <a:gd name="T1" fmla="*/ T0 w 2319"/>
              <a:gd name="T2" fmla="+- 0 4567 4548"/>
              <a:gd name="T3" fmla="*/ 4567 h 961"/>
              <a:gd name="T4" fmla="+- 0 18629 18461"/>
              <a:gd name="T5" fmla="*/ T4 w 2319"/>
              <a:gd name="T6" fmla="+- 0 4604 4548"/>
              <a:gd name="T7" fmla="*/ 4604 h 961"/>
              <a:gd name="T8" fmla="+- 0 18508 18461"/>
              <a:gd name="T9" fmla="*/ T8 w 2319"/>
              <a:gd name="T10" fmla="+- 0 5032 4548"/>
              <a:gd name="T11" fmla="*/ 5032 h 961"/>
              <a:gd name="T12" fmla="+- 0 18942 18461"/>
              <a:gd name="T13" fmla="*/ T12 w 2319"/>
              <a:gd name="T14" fmla="+- 0 4746 4548"/>
              <a:gd name="T15" fmla="*/ 4746 h 961"/>
              <a:gd name="T16" fmla="+- 0 18873 18461"/>
              <a:gd name="T17" fmla="*/ T16 w 2319"/>
              <a:gd name="T18" fmla="+- 0 4747 4548"/>
              <a:gd name="T19" fmla="*/ 4747 h 961"/>
              <a:gd name="T20" fmla="+- 0 18803 18461"/>
              <a:gd name="T21" fmla="*/ T20 w 2319"/>
              <a:gd name="T22" fmla="+- 0 4949 4548"/>
              <a:gd name="T23" fmla="*/ 4949 h 961"/>
              <a:gd name="T24" fmla="+- 0 18957 18461"/>
              <a:gd name="T25" fmla="*/ T24 w 2319"/>
              <a:gd name="T26" fmla="+- 0 4895 4548"/>
              <a:gd name="T27" fmla="*/ 4895 h 961"/>
              <a:gd name="T28" fmla="+- 0 18943 18461"/>
              <a:gd name="T29" fmla="*/ T28 w 2319"/>
              <a:gd name="T30" fmla="+- 0 4679 4548"/>
              <a:gd name="T31" fmla="*/ 4679 h 961"/>
              <a:gd name="T32" fmla="+- 0 18824 18461"/>
              <a:gd name="T33" fmla="*/ T32 w 2319"/>
              <a:gd name="T34" fmla="+- 0 4717 4548"/>
              <a:gd name="T35" fmla="*/ 4717 h 961"/>
              <a:gd name="T36" fmla="+- 0 19238 18461"/>
              <a:gd name="T37" fmla="*/ T36 w 2319"/>
              <a:gd name="T38" fmla="+- 0 4969 4548"/>
              <a:gd name="T39" fmla="*/ 4969 h 961"/>
              <a:gd name="T40" fmla="+- 0 19148 18461"/>
              <a:gd name="T41" fmla="*/ T40 w 2319"/>
              <a:gd name="T42" fmla="+- 0 5100 4548"/>
              <a:gd name="T43" fmla="*/ 5100 h 961"/>
              <a:gd name="T44" fmla="+- 0 19500 18461"/>
              <a:gd name="T45" fmla="*/ T44 w 2319"/>
              <a:gd name="T46" fmla="+- 0 4635 4548"/>
              <a:gd name="T47" fmla="*/ 4635 h 961"/>
              <a:gd name="T48" fmla="+- 0 19419 18461"/>
              <a:gd name="T49" fmla="*/ T48 w 2319"/>
              <a:gd name="T50" fmla="+- 0 4716 4548"/>
              <a:gd name="T51" fmla="*/ 4716 h 961"/>
              <a:gd name="T52" fmla="+- 0 19509 18461"/>
              <a:gd name="T53" fmla="*/ T52 w 2319"/>
              <a:gd name="T54" fmla="+- 0 4836 4548"/>
              <a:gd name="T55" fmla="*/ 4836 h 961"/>
              <a:gd name="T56" fmla="+- 0 19757 18461"/>
              <a:gd name="T57" fmla="*/ T56 w 2319"/>
              <a:gd name="T58" fmla="+- 0 4837 4548"/>
              <a:gd name="T59" fmla="*/ 4837 h 961"/>
              <a:gd name="T60" fmla="+- 0 19686 18461"/>
              <a:gd name="T61" fmla="*/ T60 w 2319"/>
              <a:gd name="T62" fmla="+- 0 4655 4548"/>
              <a:gd name="T63" fmla="*/ 4655 h 961"/>
              <a:gd name="T64" fmla="+- 0 19600 18461"/>
              <a:gd name="T65" fmla="*/ T64 w 2319"/>
              <a:gd name="T66" fmla="+- 0 4881 4548"/>
              <a:gd name="T67" fmla="*/ 4881 h 961"/>
              <a:gd name="T68" fmla="+- 0 19555 18461"/>
              <a:gd name="T69" fmla="*/ T68 w 2319"/>
              <a:gd name="T70" fmla="+- 0 4999 4548"/>
              <a:gd name="T71" fmla="*/ 4999 h 961"/>
              <a:gd name="T72" fmla="+- 0 19913 18461"/>
              <a:gd name="T73" fmla="*/ T72 w 2319"/>
              <a:gd name="T74" fmla="+- 0 4704 4548"/>
              <a:gd name="T75" fmla="*/ 4704 h 961"/>
              <a:gd name="T76" fmla="+- 0 19817 18461"/>
              <a:gd name="T77" fmla="*/ T76 w 2319"/>
              <a:gd name="T78" fmla="+- 0 4936 4548"/>
              <a:gd name="T79" fmla="*/ 4936 h 961"/>
              <a:gd name="T80" fmla="+- 0 20090 18461"/>
              <a:gd name="T81" fmla="*/ T80 w 2319"/>
              <a:gd name="T82" fmla="+- 0 4925 4548"/>
              <a:gd name="T83" fmla="*/ 4925 h 961"/>
              <a:gd name="T84" fmla="+- 0 20045 18461"/>
              <a:gd name="T85" fmla="*/ T84 w 2319"/>
              <a:gd name="T86" fmla="+- 0 4893 4548"/>
              <a:gd name="T87" fmla="*/ 4893 h 961"/>
              <a:gd name="T88" fmla="+- 0 19836 18461"/>
              <a:gd name="T89" fmla="*/ T88 w 2319"/>
              <a:gd name="T90" fmla="+- 0 4980 4548"/>
              <a:gd name="T91" fmla="*/ 4980 h 961"/>
              <a:gd name="T92" fmla="+- 0 20476 18461"/>
              <a:gd name="T93" fmla="*/ T92 w 2319"/>
              <a:gd name="T94" fmla="+- 0 4646 4548"/>
              <a:gd name="T95" fmla="*/ 4646 h 961"/>
              <a:gd name="T96" fmla="+- 0 20312 18461"/>
              <a:gd name="T97" fmla="*/ T96 w 2319"/>
              <a:gd name="T98" fmla="+- 0 4644 4548"/>
              <a:gd name="T99" fmla="*/ 4644 h 961"/>
              <a:gd name="T100" fmla="+- 0 20322 18461"/>
              <a:gd name="T101" fmla="*/ T100 w 2319"/>
              <a:gd name="T102" fmla="+- 0 4584 4548"/>
              <a:gd name="T103" fmla="*/ 4584 h 961"/>
              <a:gd name="T104" fmla="+- 0 20682 18461"/>
              <a:gd name="T105" fmla="*/ T104 w 2319"/>
              <a:gd name="T106" fmla="+- 0 4641 4548"/>
              <a:gd name="T107" fmla="*/ 4641 h 961"/>
              <a:gd name="T108" fmla="+- 0 20647 18461"/>
              <a:gd name="T109" fmla="*/ T108 w 2319"/>
              <a:gd name="T110" fmla="+- 0 4922 4548"/>
              <a:gd name="T111" fmla="*/ 4922 h 961"/>
              <a:gd name="T112" fmla="+- 0 20252 18461"/>
              <a:gd name="T113" fmla="*/ T112 w 2319"/>
              <a:gd name="T114" fmla="+- 0 4952 4548"/>
              <a:gd name="T115" fmla="*/ 4952 h 961"/>
              <a:gd name="T116" fmla="+- 0 20391 18461"/>
              <a:gd name="T117" fmla="*/ T116 w 2319"/>
              <a:gd name="T118" fmla="+- 0 4893 4548"/>
              <a:gd name="T119" fmla="*/ 4893 h 961"/>
              <a:gd name="T120" fmla="+- 0 20735 18461"/>
              <a:gd name="T121" fmla="*/ T120 w 2319"/>
              <a:gd name="T122" fmla="+- 0 4959 4548"/>
              <a:gd name="T123" fmla="*/ 4959 h 961"/>
              <a:gd name="T124" fmla="+- 0 18603 18461"/>
              <a:gd name="T125" fmla="*/ T124 w 2319"/>
              <a:gd name="T126" fmla="+- 0 5508 4548"/>
              <a:gd name="T127" fmla="*/ 5508 h 961"/>
              <a:gd name="T128" fmla="+- 0 19026 18461"/>
              <a:gd name="T129" fmla="*/ T128 w 2319"/>
              <a:gd name="T130" fmla="+- 0 5468 4548"/>
              <a:gd name="T131" fmla="*/ 5468 h 961"/>
              <a:gd name="T132" fmla="+- 0 20589 18461"/>
              <a:gd name="T133" fmla="*/ T132 w 2319"/>
              <a:gd name="T134" fmla="+- 0 5422 4548"/>
              <a:gd name="T135" fmla="*/ 5422 h 961"/>
              <a:gd name="T136" fmla="+- 0 20492 18461"/>
              <a:gd name="T137" fmla="*/ T136 w 2319"/>
              <a:gd name="T138" fmla="+- 0 5397 4548"/>
              <a:gd name="T139" fmla="*/ 5397 h 9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2319" h="961" extrusionOk="0">
                <a:moveTo>
                  <a:pt x="202" y="40"/>
                </a:moveTo>
                <a:cubicBezTo>
                  <a:pt x="188" y="40"/>
                  <a:pt x="159" y="38"/>
                  <a:pt x="154" y="19"/>
                </a:cubicBezTo>
                <a:cubicBezTo>
                  <a:pt x="151" y="9"/>
                  <a:pt x="150" y="5"/>
                  <a:pt x="158" y="0"/>
                </a:cubicBezTo>
                <a:cubicBezTo>
                  <a:pt x="169" y="20"/>
                  <a:pt x="169" y="33"/>
                  <a:pt x="168" y="56"/>
                </a:cubicBezTo>
                <a:cubicBezTo>
                  <a:pt x="166" y="108"/>
                  <a:pt x="155" y="160"/>
                  <a:pt x="142" y="210"/>
                </a:cubicBezTo>
                <a:cubicBezTo>
                  <a:pt x="118" y="304"/>
                  <a:pt x="79" y="393"/>
                  <a:pt x="47" y="484"/>
                </a:cubicBezTo>
                <a:cubicBezTo>
                  <a:pt x="33" y="523"/>
                  <a:pt x="17" y="559"/>
                  <a:pt x="0" y="597"/>
                </a:cubicBezTo>
              </a:path>
              <a:path w="2319" h="961" extrusionOk="0">
                <a:moveTo>
                  <a:pt x="481" y="198"/>
                </a:moveTo>
                <a:cubicBezTo>
                  <a:pt x="474" y="183"/>
                  <a:pt x="468" y="175"/>
                  <a:pt x="456" y="163"/>
                </a:cubicBezTo>
                <a:cubicBezTo>
                  <a:pt x="435" y="167"/>
                  <a:pt x="424" y="180"/>
                  <a:pt x="412" y="199"/>
                </a:cubicBezTo>
                <a:cubicBezTo>
                  <a:pt x="391" y="232"/>
                  <a:pt x="368" y="267"/>
                  <a:pt x="353" y="304"/>
                </a:cubicBezTo>
                <a:cubicBezTo>
                  <a:pt x="342" y="331"/>
                  <a:pt x="329" y="372"/>
                  <a:pt x="342" y="401"/>
                </a:cubicBezTo>
                <a:cubicBezTo>
                  <a:pt x="354" y="427"/>
                  <a:pt x="389" y="424"/>
                  <a:pt x="411" y="417"/>
                </a:cubicBezTo>
                <a:cubicBezTo>
                  <a:pt x="449" y="405"/>
                  <a:pt x="474" y="378"/>
                  <a:pt x="496" y="347"/>
                </a:cubicBezTo>
                <a:cubicBezTo>
                  <a:pt x="521" y="311"/>
                  <a:pt x="532" y="272"/>
                  <a:pt x="529" y="228"/>
                </a:cubicBezTo>
                <a:cubicBezTo>
                  <a:pt x="526" y="192"/>
                  <a:pt x="511" y="154"/>
                  <a:pt x="482" y="131"/>
                </a:cubicBezTo>
                <a:cubicBezTo>
                  <a:pt x="457" y="111"/>
                  <a:pt x="427" y="116"/>
                  <a:pt x="402" y="130"/>
                </a:cubicBezTo>
                <a:cubicBezTo>
                  <a:pt x="384" y="140"/>
                  <a:pt x="375" y="153"/>
                  <a:pt x="363" y="169"/>
                </a:cubicBezTo>
              </a:path>
              <a:path w="2319" h="961" extrusionOk="0">
                <a:moveTo>
                  <a:pt x="751" y="377"/>
                </a:moveTo>
                <a:cubicBezTo>
                  <a:pt x="757" y="392"/>
                  <a:pt x="774" y="404"/>
                  <a:pt x="777" y="421"/>
                </a:cubicBezTo>
                <a:cubicBezTo>
                  <a:pt x="782" y="443"/>
                  <a:pt x="767" y="469"/>
                  <a:pt x="754" y="486"/>
                </a:cubicBezTo>
                <a:cubicBezTo>
                  <a:pt x="736" y="511"/>
                  <a:pt x="713" y="535"/>
                  <a:pt x="687" y="552"/>
                </a:cubicBezTo>
                <a:cubicBezTo>
                  <a:pt x="665" y="567"/>
                  <a:pt x="665" y="561"/>
                  <a:pt x="653" y="544"/>
                </a:cubicBezTo>
              </a:path>
              <a:path w="2319" h="961" extrusionOk="0">
                <a:moveTo>
                  <a:pt x="1039" y="87"/>
                </a:moveTo>
                <a:cubicBezTo>
                  <a:pt x="1029" y="99"/>
                  <a:pt x="1017" y="106"/>
                  <a:pt x="1006" y="117"/>
                </a:cubicBezTo>
                <a:cubicBezTo>
                  <a:pt x="991" y="132"/>
                  <a:pt x="969" y="151"/>
                  <a:pt x="958" y="168"/>
                </a:cubicBezTo>
                <a:cubicBezTo>
                  <a:pt x="946" y="187"/>
                  <a:pt x="940" y="211"/>
                  <a:pt x="952" y="232"/>
                </a:cubicBezTo>
                <a:cubicBezTo>
                  <a:pt x="970" y="264"/>
                  <a:pt x="1016" y="278"/>
                  <a:pt x="1048" y="288"/>
                </a:cubicBezTo>
                <a:cubicBezTo>
                  <a:pt x="1097" y="304"/>
                  <a:pt x="1155" y="316"/>
                  <a:pt x="1207" y="314"/>
                </a:cubicBezTo>
                <a:cubicBezTo>
                  <a:pt x="1239" y="313"/>
                  <a:pt x="1267" y="301"/>
                  <a:pt x="1296" y="289"/>
                </a:cubicBezTo>
              </a:path>
              <a:path w="2319" h="961" extrusionOk="0">
                <a:moveTo>
                  <a:pt x="1227" y="61"/>
                </a:moveTo>
                <a:cubicBezTo>
                  <a:pt x="1224" y="77"/>
                  <a:pt x="1226" y="91"/>
                  <a:pt x="1225" y="107"/>
                </a:cubicBezTo>
                <a:cubicBezTo>
                  <a:pt x="1223" y="140"/>
                  <a:pt x="1210" y="172"/>
                  <a:pt x="1199" y="203"/>
                </a:cubicBezTo>
                <a:cubicBezTo>
                  <a:pt x="1183" y="248"/>
                  <a:pt x="1161" y="291"/>
                  <a:pt x="1139" y="333"/>
                </a:cubicBezTo>
                <a:cubicBezTo>
                  <a:pt x="1123" y="363"/>
                  <a:pt x="1109" y="393"/>
                  <a:pt x="1095" y="424"/>
                </a:cubicBezTo>
                <a:cubicBezTo>
                  <a:pt x="1089" y="437"/>
                  <a:pt x="1093" y="438"/>
                  <a:pt x="1094" y="451"/>
                </a:cubicBezTo>
              </a:path>
              <a:path w="2319" h="961" extrusionOk="0">
                <a:moveTo>
                  <a:pt x="1539" y="53"/>
                </a:moveTo>
                <a:cubicBezTo>
                  <a:pt x="1513" y="89"/>
                  <a:pt x="1481" y="122"/>
                  <a:pt x="1452" y="156"/>
                </a:cubicBezTo>
                <a:cubicBezTo>
                  <a:pt x="1415" y="199"/>
                  <a:pt x="1385" y="245"/>
                  <a:pt x="1361" y="295"/>
                </a:cubicBezTo>
                <a:cubicBezTo>
                  <a:pt x="1348" y="323"/>
                  <a:pt x="1332" y="360"/>
                  <a:pt x="1356" y="388"/>
                </a:cubicBezTo>
                <a:cubicBezTo>
                  <a:pt x="1386" y="423"/>
                  <a:pt x="1461" y="418"/>
                  <a:pt x="1501" y="413"/>
                </a:cubicBezTo>
                <a:cubicBezTo>
                  <a:pt x="1545" y="407"/>
                  <a:pt x="1589" y="395"/>
                  <a:pt x="1629" y="377"/>
                </a:cubicBezTo>
                <a:cubicBezTo>
                  <a:pt x="1650" y="368"/>
                  <a:pt x="1646" y="365"/>
                  <a:pt x="1657" y="351"/>
                </a:cubicBezTo>
                <a:cubicBezTo>
                  <a:pt x="1632" y="340"/>
                  <a:pt x="1611" y="341"/>
                  <a:pt x="1584" y="345"/>
                </a:cubicBezTo>
                <a:cubicBezTo>
                  <a:pt x="1538" y="352"/>
                  <a:pt x="1494" y="367"/>
                  <a:pt x="1452" y="386"/>
                </a:cubicBezTo>
                <a:cubicBezTo>
                  <a:pt x="1447" y="388"/>
                  <a:pt x="1373" y="427"/>
                  <a:pt x="1375" y="432"/>
                </a:cubicBezTo>
                <a:cubicBezTo>
                  <a:pt x="1390" y="435"/>
                  <a:pt x="1396" y="436"/>
                  <a:pt x="1406" y="428"/>
                </a:cubicBezTo>
              </a:path>
              <a:path w="2319" h="961" extrusionOk="0">
                <a:moveTo>
                  <a:pt x="2015" y="98"/>
                </a:moveTo>
                <a:cubicBezTo>
                  <a:pt x="1994" y="108"/>
                  <a:pt x="1995" y="114"/>
                  <a:pt x="1963" y="113"/>
                </a:cubicBezTo>
                <a:cubicBezTo>
                  <a:pt x="1925" y="112"/>
                  <a:pt x="1888" y="103"/>
                  <a:pt x="1851" y="96"/>
                </a:cubicBezTo>
                <a:cubicBezTo>
                  <a:pt x="1830" y="92"/>
                  <a:pt x="1826" y="87"/>
                  <a:pt x="1810" y="78"/>
                </a:cubicBezTo>
                <a:cubicBezTo>
                  <a:pt x="1823" y="56"/>
                  <a:pt x="1829" y="45"/>
                  <a:pt x="1861" y="36"/>
                </a:cubicBezTo>
                <a:cubicBezTo>
                  <a:pt x="1917" y="20"/>
                  <a:pt x="1978" y="19"/>
                  <a:pt x="2035" y="26"/>
                </a:cubicBezTo>
                <a:cubicBezTo>
                  <a:pt x="2097" y="34"/>
                  <a:pt x="2169" y="57"/>
                  <a:pt x="2221" y="93"/>
                </a:cubicBezTo>
                <a:cubicBezTo>
                  <a:pt x="2262" y="121"/>
                  <a:pt x="2293" y="168"/>
                  <a:pt x="2293" y="218"/>
                </a:cubicBezTo>
                <a:cubicBezTo>
                  <a:pt x="2293" y="284"/>
                  <a:pt x="2241" y="343"/>
                  <a:pt x="2186" y="374"/>
                </a:cubicBezTo>
                <a:cubicBezTo>
                  <a:pt x="2113" y="415"/>
                  <a:pt x="2030" y="427"/>
                  <a:pt x="1948" y="427"/>
                </a:cubicBezTo>
                <a:cubicBezTo>
                  <a:pt x="1897" y="427"/>
                  <a:pt x="1838" y="427"/>
                  <a:pt x="1791" y="404"/>
                </a:cubicBezTo>
                <a:cubicBezTo>
                  <a:pt x="1761" y="390"/>
                  <a:pt x="1778" y="388"/>
                  <a:pt x="1774" y="370"/>
                </a:cubicBezTo>
                <a:cubicBezTo>
                  <a:pt x="1823" y="347"/>
                  <a:pt x="1876" y="341"/>
                  <a:pt x="1930" y="345"/>
                </a:cubicBezTo>
                <a:cubicBezTo>
                  <a:pt x="1992" y="349"/>
                  <a:pt x="2055" y="363"/>
                  <a:pt x="2117" y="374"/>
                </a:cubicBezTo>
                <a:cubicBezTo>
                  <a:pt x="2170" y="383"/>
                  <a:pt x="2220" y="406"/>
                  <a:pt x="2274" y="411"/>
                </a:cubicBezTo>
                <a:cubicBezTo>
                  <a:pt x="2297" y="410"/>
                  <a:pt x="2303" y="410"/>
                  <a:pt x="2318" y="409"/>
                </a:cubicBezTo>
              </a:path>
              <a:path w="2319" h="961" extrusionOk="0">
                <a:moveTo>
                  <a:pt x="142" y="960"/>
                </a:moveTo>
                <a:cubicBezTo>
                  <a:pt x="188" y="957"/>
                  <a:pt x="234" y="955"/>
                  <a:pt x="279" y="948"/>
                </a:cubicBezTo>
                <a:cubicBezTo>
                  <a:pt x="374" y="933"/>
                  <a:pt x="469" y="927"/>
                  <a:pt x="565" y="920"/>
                </a:cubicBezTo>
                <a:cubicBezTo>
                  <a:pt x="1079" y="884"/>
                  <a:pt x="1596" y="886"/>
                  <a:pt x="2110" y="873"/>
                </a:cubicBezTo>
                <a:cubicBezTo>
                  <a:pt x="2116" y="873"/>
                  <a:pt x="2122" y="874"/>
                  <a:pt x="2128" y="874"/>
                </a:cubicBezTo>
                <a:cubicBezTo>
                  <a:pt x="2112" y="872"/>
                  <a:pt x="2113" y="876"/>
                  <a:pt x="2097" y="874"/>
                </a:cubicBezTo>
                <a:cubicBezTo>
                  <a:pt x="2074" y="871"/>
                  <a:pt x="2050" y="862"/>
                  <a:pt x="2031" y="849"/>
                </a:cubicBezTo>
                <a:cubicBezTo>
                  <a:pt x="2028" y="845"/>
                  <a:pt x="2025" y="841"/>
                  <a:pt x="2022" y="837"/>
                </a:cubicBezTo>
              </a:path>
            </a:pathLst>
          </a:custGeom>
          <a:noFill/>
          <a:ln w="1270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CA" dirty="0"/>
              <a:t>Rapport </a:t>
            </a:r>
            <a:r>
              <a:rPr lang="fr-CA" dirty="0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Vie </a:t>
            </a:r>
            <a:r>
              <a:rPr lang="en-US" dirty="0" err="1" smtClean="0"/>
              <a:t>Communautaire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organisation</a:t>
            </a:r>
            <a:r>
              <a:rPr lang="en-US" dirty="0" smtClean="0"/>
              <a:t> de 4 fêtes: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Fête de quartier 2017 : + </a:t>
            </a:r>
            <a:r>
              <a:rPr lang="en-US" dirty="0" err="1" smtClean="0"/>
              <a:t>ou</a:t>
            </a:r>
            <a:r>
              <a:rPr lang="en-US" dirty="0" smtClean="0"/>
              <a:t> - 400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Échange</a:t>
            </a:r>
            <a:r>
              <a:rPr lang="en-US" dirty="0" smtClean="0"/>
              <a:t> de </a:t>
            </a:r>
            <a:r>
              <a:rPr lang="en-US" dirty="0" err="1" smtClean="0"/>
              <a:t>vivaces</a:t>
            </a:r>
            <a:r>
              <a:rPr lang="en-US" dirty="0" smtClean="0"/>
              <a:t> 2017 : 80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Fête </a:t>
            </a:r>
            <a:r>
              <a:rPr lang="en-US" dirty="0" err="1" smtClean="0"/>
              <a:t>d’hiver</a:t>
            </a:r>
            <a:r>
              <a:rPr lang="en-US" dirty="0" smtClean="0"/>
              <a:t> 2018 : 150</a:t>
            </a:r>
          </a:p>
          <a:p>
            <a:pPr marL="0" indent="0">
              <a:buNone/>
            </a:pPr>
            <a:r>
              <a:rPr lang="en-US" dirty="0" smtClean="0"/>
              <a:t>    	- Fête du </a:t>
            </a:r>
            <a:r>
              <a:rPr lang="en-US" dirty="0" err="1" smtClean="0"/>
              <a:t>printemps</a:t>
            </a:r>
            <a:r>
              <a:rPr lang="en-US" dirty="0" smtClean="0"/>
              <a:t> : 250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7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Vie </a:t>
            </a:r>
            <a:r>
              <a:rPr lang="en-US" dirty="0" err="1" smtClean="0"/>
              <a:t>Communautaire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1149" r="-71149"/>
          <a:stretch>
            <a:fillRect/>
          </a:stretch>
        </p:blipFill>
        <p:spPr>
          <a:xfrm>
            <a:off x="457200" y="1600199"/>
            <a:ext cx="8363272" cy="4597991"/>
          </a:xfrm>
        </p:spPr>
      </p:pic>
    </p:spTree>
    <p:extLst>
      <p:ext uri="{BB962C8B-B14F-4D97-AF65-F5344CB8AC3E}">
        <p14:creationId xmlns="" xmlns:p14="http://schemas.microsoft.com/office/powerpoint/2010/main" val="302351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Vie </a:t>
            </a:r>
            <a:r>
              <a:rPr lang="en-US" dirty="0" err="1" smtClean="0"/>
              <a:t>Communautaire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60" b="13360"/>
          <a:stretch>
            <a:fillRect/>
          </a:stretch>
        </p:blipFill>
        <p:spPr>
          <a:xfrm>
            <a:off x="457200" y="1268760"/>
            <a:ext cx="8229600" cy="4857403"/>
          </a:xfrm>
        </p:spPr>
      </p:pic>
    </p:spTree>
    <p:extLst>
      <p:ext uri="{BB962C8B-B14F-4D97-AF65-F5344CB8AC3E}">
        <p14:creationId xmlns="" xmlns:p14="http://schemas.microsoft.com/office/powerpoint/2010/main" val="180518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Vie </a:t>
            </a:r>
            <a:r>
              <a:rPr lang="en-US" dirty="0" err="1" smtClean="0"/>
              <a:t>Communautaire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413" b="1341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8601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Vie </a:t>
            </a:r>
            <a:r>
              <a:rPr lang="en-US" dirty="0" err="1" smtClean="0"/>
              <a:t>Communautaire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10" b="1331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4506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Rapport </a:t>
            </a:r>
            <a:r>
              <a:rPr lang="en-US" dirty="0" err="1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Dossiers proposés mis de côté faute de personnes impliquées:</a:t>
            </a:r>
          </a:p>
          <a:p>
            <a:pPr marL="0" indent="0">
              <a:buNone/>
            </a:pPr>
            <a:r>
              <a:rPr lang="fr-CA" dirty="0" smtClean="0"/>
              <a:t>     - plateforme pour échange de services</a:t>
            </a:r>
          </a:p>
          <a:p>
            <a:pPr marL="0" indent="0">
              <a:buNone/>
            </a:pPr>
            <a:r>
              <a:rPr lang="fr-CA" dirty="0" smtClean="0"/>
              <a:t>     - grand ménage avec la Ville en mai 2019</a:t>
            </a:r>
          </a:p>
          <a:p>
            <a:pPr marL="0" indent="0">
              <a:buNone/>
            </a:pPr>
            <a:r>
              <a:rPr lang="fr-CA" dirty="0" smtClean="0"/>
              <a:t>     - lieu de </a:t>
            </a:r>
            <a:r>
              <a:rPr lang="fr-CA" dirty="0" err="1" smtClean="0"/>
              <a:t>dépot</a:t>
            </a:r>
            <a:r>
              <a:rPr lang="fr-CA" dirty="0" smtClean="0"/>
              <a:t> de bacs bio</a:t>
            </a:r>
          </a:p>
          <a:p>
            <a:pPr marL="0" indent="0">
              <a:buNone/>
            </a:pPr>
            <a:r>
              <a:rPr lang="fr-CA" dirty="0" smtClean="0"/>
              <a:t>     - plateforme « </a:t>
            </a:r>
            <a:r>
              <a:rPr lang="fr-CA" dirty="0" err="1" smtClean="0"/>
              <a:t>Buy</a:t>
            </a:r>
            <a:r>
              <a:rPr lang="fr-CA" dirty="0" smtClean="0"/>
              <a:t> </a:t>
            </a:r>
            <a:r>
              <a:rPr lang="fr-CA" dirty="0" err="1" smtClean="0"/>
              <a:t>nothing</a:t>
            </a:r>
            <a:r>
              <a:rPr lang="fr-CA" dirty="0" smtClean="0"/>
              <a:t> »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41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F9B0B4-36FD-4BCF-B32C-E14FAD97FCE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312" y="361950"/>
            <a:ext cx="6429375" cy="613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436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F9B0B4-36FD-4BCF-B32C-E14FAD97FCE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7787" y="1909762"/>
            <a:ext cx="6448425" cy="3038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67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3975" y="1038225"/>
            <a:ext cx="6496050" cy="4781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08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13" y="980728"/>
            <a:ext cx="8244408" cy="4901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58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fr-CA" dirty="0" smtClean="0"/>
              <a:t>VÉRIFICATION DU QUORUM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3"/>
            <a:ext cx="8820472" cy="1008112"/>
          </a:xfrm>
        </p:spPr>
        <p:txBody>
          <a:bodyPr>
            <a:normAutofit fontScale="70000" lnSpcReduction="20000"/>
          </a:bodyPr>
          <a:lstStyle/>
          <a:p>
            <a:endParaRPr lang="fr-CA" sz="9800" dirty="0"/>
          </a:p>
          <a:p>
            <a:endParaRPr lang="fr-CA" dirty="0"/>
          </a:p>
          <a:p>
            <a:pPr>
              <a:buNone/>
            </a:pPr>
            <a:endParaRPr lang="fr-CA" sz="8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NOMINATION D’UN/E PRÉSIDENT/E D’ASSEMBLÉE</a:t>
            </a:r>
            <a:endParaRPr lang="en-US" sz="4400" dirty="0"/>
          </a:p>
          <a:p>
            <a:r>
              <a:rPr lang="en-US" sz="4400" dirty="0" smtClean="0"/>
              <a:t>NOMINATION D’UN/E SECRÉTAIRE D’ASSEMBLÉE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Propositions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NOMINATION D’UN COMITÉ DE VÉRIFICATION OU DE VÉRIFICATEURS COMPTABLES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44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ÉLECTION POUR LES POSTES VACANTS AU 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5283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Nomination d’un/e </a:t>
            </a:r>
            <a:r>
              <a:rPr lang="en-US" sz="3600" dirty="0" err="1" smtClean="0"/>
              <a:t>président</a:t>
            </a:r>
            <a:r>
              <a:rPr lang="en-US" sz="3600" dirty="0" smtClean="0"/>
              <a:t> </a:t>
            </a:r>
            <a:r>
              <a:rPr lang="en-US" sz="3600" dirty="0" err="1" smtClean="0"/>
              <a:t>d’élection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Nomination d’un/e </a:t>
            </a:r>
            <a:r>
              <a:rPr lang="en-US" sz="3600" dirty="0" err="1" smtClean="0"/>
              <a:t>secrétaire</a:t>
            </a:r>
            <a:r>
              <a:rPr lang="en-US" sz="3600" dirty="0" smtClean="0"/>
              <a:t> </a:t>
            </a:r>
            <a:r>
              <a:rPr lang="en-US" sz="3600" dirty="0" err="1" smtClean="0"/>
              <a:t>d’élection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472608"/>
          </a:xfrm>
        </p:spPr>
        <p:txBody>
          <a:bodyPr>
            <a:normAutofit/>
          </a:bodyPr>
          <a:lstStyle/>
          <a:p>
            <a:r>
              <a:rPr lang="fr-CA" sz="2000" b="1" dirty="0" smtClean="0"/>
              <a:t>Membre inscrite en poste jusqu’en octobre 2019 </a:t>
            </a:r>
            <a:endParaRPr lang="fr-CA" sz="2000" dirty="0" smtClean="0"/>
          </a:p>
          <a:p>
            <a:pPr fontAlgn="base"/>
            <a:r>
              <a:rPr lang="fr-CA" sz="2000" dirty="0" smtClean="0"/>
              <a:t>Liliane Bertrand</a:t>
            </a:r>
          </a:p>
          <a:p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b="1" dirty="0" smtClean="0"/>
              <a:t>Membres partenaires en poste jusqu’en octobre 2019 </a:t>
            </a:r>
            <a:endParaRPr lang="fr-CA" sz="2000" dirty="0" smtClean="0"/>
          </a:p>
          <a:p>
            <a:pPr fontAlgn="base"/>
            <a:r>
              <a:rPr lang="fr-CA" sz="2000" dirty="0" smtClean="0"/>
              <a:t>Benjamin Dumont, administrateur / représentant de Saga Jeunesse</a:t>
            </a:r>
          </a:p>
          <a:p>
            <a:pPr fontAlgn="base"/>
            <a:r>
              <a:rPr lang="fr-CA" sz="2000" dirty="0" smtClean="0"/>
              <a:t>Marie-France Nadeau,  administratrice / représentante de l’Association pour l’environnement de </a:t>
            </a:r>
            <a:r>
              <a:rPr lang="fr-CA" sz="2000" dirty="0" err="1" smtClean="0"/>
              <a:t>Limbour</a:t>
            </a:r>
            <a:r>
              <a:rPr lang="fr-CA" sz="2000" dirty="0" smtClean="0"/>
              <a:t> (APEL) </a:t>
            </a:r>
          </a:p>
          <a:p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b="1" dirty="0" smtClean="0"/>
              <a:t>Membres inscrits qui quittent leur poste mais qui sont rééligibles</a:t>
            </a:r>
            <a:endParaRPr lang="fr-CA" sz="2000" dirty="0" smtClean="0"/>
          </a:p>
          <a:p>
            <a:pPr fontAlgn="base"/>
            <a:r>
              <a:rPr lang="fr-CA" sz="2000" dirty="0" smtClean="0"/>
              <a:t>Éric </a:t>
            </a:r>
            <a:r>
              <a:rPr lang="fr-CA" sz="2000" dirty="0" err="1" smtClean="0"/>
              <a:t>Périard</a:t>
            </a:r>
            <a:r>
              <a:rPr lang="fr-CA" sz="2000" dirty="0" smtClean="0"/>
              <a:t> </a:t>
            </a:r>
          </a:p>
          <a:p>
            <a:pPr fontAlgn="base"/>
            <a:r>
              <a:rPr lang="fr-CA" sz="2000" dirty="0" smtClean="0"/>
              <a:t>Pierre Dumoulin</a:t>
            </a:r>
          </a:p>
          <a:p>
            <a:pPr fontAlgn="base"/>
            <a:r>
              <a:rPr lang="fr-CA" sz="2000" dirty="0" smtClean="0"/>
              <a:t>Michel Gagné</a:t>
            </a:r>
          </a:p>
          <a:p>
            <a:pPr fontAlgn="base"/>
            <a:r>
              <a:rPr lang="fr-CA" sz="2000" dirty="0" err="1" smtClean="0"/>
              <a:t>Eric</a:t>
            </a:r>
            <a:r>
              <a:rPr lang="fr-CA" sz="2000" dirty="0" smtClean="0"/>
              <a:t> Da Costa Medeiros</a:t>
            </a:r>
          </a:p>
          <a:p>
            <a:pPr fontAlgn="base"/>
            <a:r>
              <a:rPr lang="fr-CA" sz="2000" dirty="0" smtClean="0"/>
              <a:t>Anne Michaud</a:t>
            </a:r>
          </a:p>
          <a:p>
            <a:pPr fontAlgn="base"/>
            <a:r>
              <a:rPr lang="fr-CA" sz="2000" dirty="0" smtClean="0"/>
              <a:t>Sylvie Lafleur </a:t>
            </a:r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fr-CA" sz="2600" b="1" dirty="0" smtClean="0"/>
              <a:t>Ouverture des mises en candidature / membres résidents ou  inscrits</a:t>
            </a:r>
          </a:p>
          <a:p>
            <a:pPr>
              <a:buNone/>
            </a:pPr>
            <a:r>
              <a:rPr lang="fr-CA" sz="2600" dirty="0" smtClean="0"/>
              <a:t>Candidature proposée : 	Proposé par : 		Appuyé par :  </a:t>
            </a:r>
          </a:p>
          <a:p>
            <a:pPr>
              <a:buNone/>
            </a:pPr>
            <a:r>
              <a:rPr lang="fr-CA" sz="2600" dirty="0" smtClean="0"/>
              <a:t>1.</a:t>
            </a:r>
          </a:p>
          <a:p>
            <a:pPr>
              <a:buNone/>
            </a:pPr>
            <a:r>
              <a:rPr lang="fr-CA" sz="2600" dirty="0" smtClean="0"/>
              <a:t>2.</a:t>
            </a:r>
          </a:p>
          <a:p>
            <a:pPr>
              <a:buNone/>
            </a:pPr>
            <a:r>
              <a:rPr lang="fr-CA" sz="2600" dirty="0" smtClean="0"/>
              <a:t>3.</a:t>
            </a:r>
          </a:p>
          <a:p>
            <a:pPr>
              <a:buNone/>
            </a:pPr>
            <a:r>
              <a:rPr lang="fr-CA" sz="2600" dirty="0" smtClean="0"/>
              <a:t>4.</a:t>
            </a:r>
          </a:p>
          <a:p>
            <a:pPr>
              <a:buNone/>
            </a:pPr>
            <a:r>
              <a:rPr lang="fr-CA" sz="2600" dirty="0" smtClean="0"/>
              <a:t>5. </a:t>
            </a:r>
          </a:p>
          <a:p>
            <a:pPr>
              <a:buNone/>
            </a:pPr>
            <a:r>
              <a:rPr lang="fr-CA" sz="2600" dirty="0" smtClean="0"/>
              <a:t>6.</a:t>
            </a:r>
          </a:p>
          <a:p>
            <a:pPr>
              <a:buNone/>
            </a:pPr>
            <a:r>
              <a:rPr lang="fr-CA" sz="2600" dirty="0" smtClean="0"/>
              <a:t>7.</a:t>
            </a:r>
          </a:p>
          <a:p>
            <a:pPr>
              <a:buNone/>
            </a:pPr>
            <a:r>
              <a:rPr lang="fr-CA" sz="2600" dirty="0" smtClean="0"/>
              <a:t>8.</a:t>
            </a:r>
          </a:p>
          <a:p>
            <a:pPr>
              <a:buNone/>
            </a:pPr>
            <a:r>
              <a:rPr lang="fr-CA" sz="2600" dirty="0" smtClean="0"/>
              <a:t>9.</a:t>
            </a:r>
          </a:p>
          <a:p>
            <a:pPr>
              <a:buNone/>
            </a:pPr>
            <a:r>
              <a:rPr lang="fr-CA" sz="2600" dirty="0" smtClean="0"/>
              <a:t>10.</a:t>
            </a:r>
          </a:p>
          <a:p>
            <a:pPr>
              <a:buNone/>
            </a:pPr>
            <a:r>
              <a:rPr lang="fr-CA" sz="2600" dirty="0" smtClean="0"/>
              <a:t>11.</a:t>
            </a:r>
          </a:p>
          <a:p>
            <a:pPr>
              <a:buNone/>
            </a:pPr>
            <a:r>
              <a:rPr lang="fr-CA" sz="2600" dirty="0" smtClean="0"/>
              <a:t>12.</a:t>
            </a:r>
          </a:p>
          <a:p>
            <a:pPr>
              <a:buNone/>
            </a:pPr>
            <a:r>
              <a:rPr lang="fr-CA" sz="2600" dirty="0" smtClean="0"/>
              <a:t>13.</a:t>
            </a:r>
          </a:p>
          <a:p>
            <a:pPr>
              <a:buNone/>
            </a:pPr>
            <a:r>
              <a:rPr lang="fr-CA" sz="2600" dirty="0" smtClean="0"/>
              <a:t>14.</a:t>
            </a:r>
          </a:p>
          <a:p>
            <a:pPr>
              <a:buNone/>
            </a:pPr>
            <a:r>
              <a:rPr lang="fr-CA" sz="2600" dirty="0" smtClean="0"/>
              <a:t/>
            </a:r>
            <a:br>
              <a:rPr lang="fr-CA" sz="2600" dirty="0" smtClean="0"/>
            </a:br>
            <a:endParaRPr lang="fr-CA" sz="2600" dirty="0" smtClean="0"/>
          </a:p>
          <a:p>
            <a:pPr>
              <a:buNone/>
            </a:pPr>
            <a:r>
              <a:rPr lang="fr-CA" sz="2000" dirty="0" smtClean="0"/>
              <a:t/>
            </a:r>
            <a:br>
              <a:rPr lang="fr-CA" sz="2000" dirty="0" smtClean="0"/>
            </a:b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sz="2000" b="1" dirty="0" smtClean="0"/>
              <a:t>UN POSTE DE MEMBRE PARTENAIRE RESTE VACANT</a:t>
            </a:r>
            <a:endParaRPr lang="fr-CA" sz="2000" dirty="0" smtClean="0"/>
          </a:p>
          <a:p>
            <a:pPr>
              <a:buNone/>
            </a:pP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smtClean="0"/>
              <a:t>Il reste un poste vacant parmi les membres partenaires.  </a:t>
            </a:r>
          </a:p>
          <a:p>
            <a:pPr fontAlgn="base"/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smtClean="0"/>
              <a:t>Benjamin Dumont, administrateur / représentant de Saga Jeunesse</a:t>
            </a:r>
          </a:p>
          <a:p>
            <a:r>
              <a:rPr lang="fr-CA" sz="2000" dirty="0" smtClean="0"/>
              <a:t>Et </a:t>
            </a:r>
          </a:p>
          <a:p>
            <a:pPr fontAlgn="base"/>
            <a:r>
              <a:rPr lang="fr-CA" sz="2000" dirty="0" smtClean="0"/>
              <a:t>Marie-France Nadeau,  administratrice / représentante de l’Association pour l’environnement de </a:t>
            </a:r>
            <a:r>
              <a:rPr lang="fr-CA" sz="2000" dirty="0" err="1" smtClean="0"/>
              <a:t>Limbour</a:t>
            </a:r>
            <a:r>
              <a:rPr lang="fr-CA" sz="2000" dirty="0" smtClean="0"/>
              <a:t> </a:t>
            </a:r>
          </a:p>
          <a:p>
            <a:pPr>
              <a:buNone/>
            </a:pP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b="1" dirty="0" smtClean="0"/>
              <a:t>demeurent en poste jusqu'à la fin de leur mandat en octobre 2019. </a:t>
            </a:r>
            <a:r>
              <a:rPr lang="fr-CA" sz="2000" dirty="0" smtClean="0"/>
              <a:t> </a:t>
            </a:r>
          </a:p>
          <a:p>
            <a:pPr>
              <a:buNone/>
            </a:pPr>
            <a:endParaRPr lang="fr-CA" sz="2000" dirty="0" smtClean="0"/>
          </a:p>
          <a:p>
            <a:pPr>
              <a:buNone/>
            </a:pPr>
            <a:r>
              <a:rPr lang="fr-CA" sz="2000" dirty="0" smtClean="0"/>
              <a:t/>
            </a:r>
            <a:br>
              <a:rPr lang="fr-CA" sz="2000" dirty="0" smtClean="0"/>
            </a:b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sz="2000" b="1" dirty="0" smtClean="0"/>
              <a:t>Nouveau conseil d’administration de l’ARL </a:t>
            </a:r>
            <a:endParaRPr lang="fr-CA" sz="2000" dirty="0" smtClean="0"/>
          </a:p>
          <a:p>
            <a:pPr>
              <a:buNone/>
            </a:pPr>
            <a:r>
              <a:rPr lang="fr-CA" sz="2000" dirty="0" smtClean="0"/>
              <a:t/>
            </a:r>
            <a:br>
              <a:rPr lang="fr-CA" sz="2000" dirty="0" smtClean="0"/>
            </a:br>
            <a:endParaRPr lang="fr-CA" sz="2000" dirty="0" smtClean="0"/>
          </a:p>
          <a:p>
            <a:pPr>
              <a:buNone/>
            </a:pPr>
            <a:r>
              <a:rPr lang="fr-CA" sz="2000" dirty="0" smtClean="0"/>
              <a:t/>
            </a:r>
            <a:br>
              <a:rPr lang="fr-CA" sz="2000" dirty="0" smtClean="0"/>
            </a:b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3024336"/>
          </a:xfrm>
        </p:spPr>
        <p:txBody>
          <a:bodyPr>
            <a:normAutofit/>
          </a:bodyPr>
          <a:lstStyle/>
          <a:p>
            <a:r>
              <a:rPr lang="fr-CA" dirty="0" smtClean="0"/>
              <a:t>POINTS D’INFORMATION</a:t>
            </a:r>
            <a:br>
              <a:rPr lang="fr-CA" dirty="0" smtClean="0"/>
            </a:br>
            <a:r>
              <a:rPr lang="fr-CA" dirty="0" smtClean="0"/>
              <a:t>ET</a:t>
            </a:r>
            <a:br>
              <a:rPr lang="fr-CA" dirty="0" smtClean="0"/>
            </a:br>
            <a:r>
              <a:rPr lang="fr-CA" dirty="0" smtClean="0"/>
              <a:t>QUESTIONS DES MEMBRES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784976" cy="1141587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r>
              <a:rPr lang="fr-CA" sz="8000" dirty="0"/>
              <a:t> </a:t>
            </a:r>
            <a:endParaRPr lang="en-US" sz="8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Autofit/>
          </a:bodyPr>
          <a:lstStyle/>
          <a:p>
            <a:r>
              <a:rPr lang="fr-CA" dirty="0" smtClean="0"/>
              <a:t>LECTURE ET ADOPTION DU PROCÈS-VERBAL DE L’AGA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3"/>
            <a:ext cx="8820472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9800" dirty="0"/>
          </a:p>
          <a:p>
            <a:pPr marL="0" indent="0">
              <a:buNone/>
            </a:pPr>
            <a:endParaRPr lang="fr-CA" dirty="0"/>
          </a:p>
          <a:p>
            <a:pPr>
              <a:buNone/>
            </a:pPr>
            <a:endParaRPr lang="fr-CA" sz="8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2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232248"/>
          </a:xfrm>
        </p:spPr>
        <p:txBody>
          <a:bodyPr>
            <a:normAutofit/>
          </a:bodyPr>
          <a:lstStyle/>
          <a:p>
            <a:r>
              <a:rPr lang="fr-CA" dirty="0" smtClean="0"/>
              <a:t>ADOPTION DES MODIFICATIONS PROPOSÉES AUX STATUTS ET RÈGLEMENTS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dirty="0"/>
              <a:t> </a:t>
            </a:r>
          </a:p>
          <a:p>
            <a:pPr>
              <a:buNone/>
            </a:pPr>
            <a:endParaRPr lang="fr-CA" sz="8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/>
              <a:t>Rapport </a:t>
            </a:r>
            <a:r>
              <a:rPr lang="fr-CA" dirty="0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536504"/>
          </a:xfrm>
        </p:spPr>
        <p:txBody>
          <a:bodyPr>
            <a:normAutofit fontScale="92500"/>
          </a:bodyPr>
          <a:lstStyle/>
          <a:p>
            <a:r>
              <a:rPr lang="fr-CA" b="1" dirty="0" smtClean="0"/>
              <a:t>Mot du président</a:t>
            </a:r>
          </a:p>
          <a:p>
            <a:pPr lvl="1"/>
            <a:r>
              <a:rPr lang="fr-CA" b="1" dirty="0" smtClean="0"/>
              <a:t>Présentation du CA</a:t>
            </a:r>
          </a:p>
          <a:p>
            <a:pPr lvl="1"/>
            <a:r>
              <a:rPr lang="fr-CA" b="1" dirty="0" smtClean="0"/>
              <a:t>Actualisation de la mission de l’ARL</a:t>
            </a:r>
          </a:p>
          <a:p>
            <a:pPr lvl="2"/>
            <a:r>
              <a:rPr lang="fr-CA" b="1" dirty="0" smtClean="0"/>
              <a:t>Nouveaux membres</a:t>
            </a:r>
          </a:p>
          <a:p>
            <a:pPr lvl="2"/>
            <a:r>
              <a:rPr lang="fr-CA" b="1" dirty="0" smtClean="0"/>
              <a:t>Collaboration avec les organismes communautaires et les écoles de Limbour</a:t>
            </a:r>
          </a:p>
          <a:p>
            <a:pPr lvl="2"/>
            <a:r>
              <a:rPr lang="fr-CA" b="1" dirty="0" smtClean="0"/>
              <a:t>Partenariat avec la Ville de Gatineau</a:t>
            </a:r>
          </a:p>
          <a:p>
            <a:pPr lvl="2"/>
            <a:r>
              <a:rPr lang="fr-CA" b="1" dirty="0" smtClean="0"/>
              <a:t>Partenariat avec la nouvelle conseillère</a:t>
            </a:r>
          </a:p>
          <a:p>
            <a:pPr lvl="2"/>
            <a:r>
              <a:rPr lang="fr-CA" b="1" dirty="0" smtClean="0"/>
              <a:t>Dissolution de l’APCA</a:t>
            </a:r>
          </a:p>
          <a:p>
            <a:pPr lvl="2"/>
            <a:r>
              <a:rPr lang="fr-CA" b="1" dirty="0" smtClean="0"/>
              <a:t>Prochaine rencontre avec le nouveau député provincial</a:t>
            </a:r>
          </a:p>
          <a:p>
            <a:pPr lvl="2"/>
            <a:endParaRPr lang="fr-CA" b="1" dirty="0" smtClean="0"/>
          </a:p>
          <a:p>
            <a:pPr>
              <a:buNone/>
            </a:pPr>
            <a:endParaRPr lang="fr-CA" sz="8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Dissolution de </a:t>
            </a:r>
            <a:r>
              <a:rPr lang="en-US" dirty="0" err="1" smtClean="0"/>
              <a:t>l’APCA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00" b="1330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9A01-5E44-4DA7-92DA-BB84F9B75A7E}" type="datetime1">
              <a:rPr lang="en-CA" smtClean="0"/>
              <a:pPr/>
              <a:t>24/10/2018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vlx.ca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B0B4-36FD-4BCF-B32C-E14FAD97FC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535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/>
              <a:t>Rapport </a:t>
            </a:r>
            <a:r>
              <a:rPr lang="fr-CA" dirty="0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 smtClean="0"/>
              <a:t>Comité de gouvernance</a:t>
            </a:r>
          </a:p>
          <a:p>
            <a:pPr lvl="1"/>
            <a:r>
              <a:rPr lang="fr-CA" dirty="0" smtClean="0"/>
              <a:t>Analyse des anciens règlements</a:t>
            </a:r>
          </a:p>
          <a:p>
            <a:pPr lvl="1"/>
            <a:r>
              <a:rPr lang="fr-CA" dirty="0" smtClean="0"/>
              <a:t>Proposition au CA pour adoption</a:t>
            </a:r>
          </a:p>
          <a:p>
            <a:pPr marL="57150" indent="0">
              <a:buNone/>
            </a:pPr>
            <a:r>
              <a:rPr lang="fr-CA" sz="3600" dirty="0" smtClean="0"/>
              <a:t>Trésorerie </a:t>
            </a:r>
            <a:endParaRPr lang="fr-CA" sz="3600" dirty="0" smtClean="0"/>
          </a:p>
          <a:p>
            <a:pPr>
              <a:buFont typeface="Wingdings" pitchFamily="2" charset="2"/>
              <a:buChar char="§"/>
            </a:pPr>
            <a:r>
              <a:rPr lang="fr-CA" sz="3600" dirty="0" smtClean="0"/>
              <a:t>	R</a:t>
            </a:r>
            <a:r>
              <a:rPr lang="fr-CA" dirty="0" smtClean="0"/>
              <a:t>ésumé de la dernière année financière</a:t>
            </a:r>
          </a:p>
          <a:p>
            <a:pPr>
              <a:buFont typeface="Wingdings" pitchFamily="2" charset="2"/>
              <a:buChar char="§"/>
            </a:pPr>
            <a:r>
              <a:rPr lang="fr-CA" dirty="0" smtClean="0"/>
              <a:t>	Autres activités du trésorier</a:t>
            </a:r>
          </a:p>
          <a:p>
            <a:pPr>
              <a:buFont typeface="Wingdings" pitchFamily="2" charset="2"/>
              <a:buChar char="§"/>
            </a:pPr>
            <a:r>
              <a:rPr lang="fr-CA" dirty="0" smtClean="0"/>
              <a:t>	Les enjeux financiers de l’ARL</a:t>
            </a:r>
          </a:p>
          <a:p>
            <a:pPr marL="57150" indent="0">
              <a:buNone/>
            </a:pPr>
            <a:endParaRPr lang="fr-CA" dirty="0"/>
          </a:p>
          <a:p>
            <a:endParaRPr lang="fr-CA" dirty="0"/>
          </a:p>
          <a:p>
            <a:pPr>
              <a:buNone/>
            </a:pPr>
            <a:endParaRPr lang="fr-CA" sz="8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932040" y="6453336"/>
            <a:ext cx="259228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0B4-36FD-4BCF-B32C-E14FAD97FC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_AR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61420"/>
            <a:ext cx="844029" cy="665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/>
              <a:t>Rapport </a:t>
            </a:r>
            <a:r>
              <a:rPr lang="fr-CA" dirty="0" smtClean="0"/>
              <a:t>d’activités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464496"/>
          </a:xfrm>
        </p:spPr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endParaRPr lang="fr-CA" sz="3600" dirty="0" smtClean="0"/>
          </a:p>
          <a:p>
            <a:pPr marL="57150" indent="0">
              <a:buNone/>
            </a:pPr>
            <a:r>
              <a:rPr lang="fr-CA" sz="3600" dirty="0" smtClean="0"/>
              <a:t>Comité des finances </a:t>
            </a:r>
          </a:p>
          <a:p>
            <a:pPr marL="57150" indent="0"/>
            <a:r>
              <a:rPr lang="fr-CA" sz="3600" dirty="0" smtClean="0"/>
              <a:t>Le comité des finances s'est assuré de soutenir le trésorier dans l’exercice de ses fonctions, c'est à dire dans la préparation des demandes de financement. </a:t>
            </a:r>
          </a:p>
          <a:p>
            <a:pPr marL="57150" indent="0">
              <a:buNone/>
            </a:pPr>
            <a:endParaRPr lang="fr-CA" sz="3600" dirty="0" smtClean="0"/>
          </a:p>
          <a:p>
            <a:pPr marL="57150" indent="0">
              <a:buNone/>
            </a:pPr>
            <a:r>
              <a:rPr lang="fr-CA" sz="3600" dirty="0" smtClean="0"/>
              <a:t>Comité </a:t>
            </a:r>
            <a:r>
              <a:rPr lang="fr-CA" sz="3600" smtClean="0"/>
              <a:t>de vérification</a:t>
            </a:r>
            <a:endParaRPr lang="fr-CA" dirty="0"/>
          </a:p>
          <a:p>
            <a:r>
              <a:rPr lang="fr-CA" dirty="0" smtClean="0"/>
              <a:t>Le comité a révisé et approuvé les états financiers annuels préparés par le trésorier avant qu'ils vous soient déposés lors de l'assemblée générale annuelle du 25 octobre 2018. 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sz="8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vlx.ca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7984" y="6453336"/>
            <a:ext cx="2592288" cy="404664"/>
          </a:xfrm>
        </p:spPr>
        <p:txBody>
          <a:bodyPr/>
          <a:lstStyle/>
          <a:p>
            <a:pPr algn="r"/>
            <a:fld id="{AE74F76D-988E-45F9-94C8-8288AABFD71C}" type="datetime1">
              <a:rPr lang="en-CA" b="1" smtClean="0">
                <a:solidFill>
                  <a:schemeClr val="tx1"/>
                </a:solidFill>
              </a:rPr>
              <a:pPr algn="r"/>
              <a:t>24/10/2018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7092280" y="6453336"/>
            <a:ext cx="12241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arlimbour.org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526</Words>
  <Application>Microsoft Office PowerPoint</Application>
  <PresentationFormat>Affichage à l'écran (4:3)</PresentationFormat>
  <Paragraphs>263</Paragraphs>
  <Slides>36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Office Theme</vt:lpstr>
      <vt:lpstr>Assemblée générale annuelle  2018</vt:lpstr>
      <vt:lpstr>Notre territoire…</vt:lpstr>
      <vt:lpstr>VÉRIFICATION DU QUORUM</vt:lpstr>
      <vt:lpstr>LECTURE ET ADOPTION DU PROCÈS-VERBAL DE L’AGA 2017</vt:lpstr>
      <vt:lpstr>ADOPTION DES MODIFICATIONS PROPOSÉES AUX STATUTS ET RÈGLEMENTS</vt:lpstr>
      <vt:lpstr>Rapport d’activités</vt:lpstr>
      <vt:lpstr>Dissolution de l’APCA</vt:lpstr>
      <vt:lpstr>Rapport d’activités</vt:lpstr>
      <vt:lpstr>Rapport d’activités</vt:lpstr>
      <vt:lpstr>Rapport d’activités</vt:lpstr>
      <vt:lpstr>Rapport d’activités</vt:lpstr>
      <vt:lpstr>Rapport d’activités</vt:lpstr>
      <vt:lpstr>Comité Environnement / APEL</vt:lpstr>
      <vt:lpstr>Comité Environnement / APEL</vt:lpstr>
      <vt:lpstr>Comité Environnement / APEL</vt:lpstr>
      <vt:lpstr>Comité Environnement / APEL</vt:lpstr>
      <vt:lpstr>Comité Environnement / APEL</vt:lpstr>
      <vt:lpstr>Comité Environnement / APEL</vt:lpstr>
      <vt:lpstr>Rapport d’activités</vt:lpstr>
      <vt:lpstr>Rapport d’activités</vt:lpstr>
      <vt:lpstr>Comité Vie Communautaire</vt:lpstr>
      <vt:lpstr>Comité Vie Communautaire</vt:lpstr>
      <vt:lpstr>Comité Vie Communautaire</vt:lpstr>
      <vt:lpstr>Comité Vie Communautaire</vt:lpstr>
      <vt:lpstr>Rapport d’activités</vt:lpstr>
      <vt:lpstr>Diapositive 26</vt:lpstr>
      <vt:lpstr>Diapositive 27</vt:lpstr>
      <vt:lpstr>Diapositive 28</vt:lpstr>
      <vt:lpstr>Diapositive 29</vt:lpstr>
      <vt:lpstr>NOMINATION D’UN COMITÉ DE VÉRIFICATION OU DE VÉRIFICATEURS COMPTABLES</vt:lpstr>
      <vt:lpstr>ÉLECTION POUR LES POSTES VACANTS AU CA </vt:lpstr>
      <vt:lpstr>Diapositive 32</vt:lpstr>
      <vt:lpstr>Diapositive 33</vt:lpstr>
      <vt:lpstr>Diapositive 34</vt:lpstr>
      <vt:lpstr>Diapositive 35</vt:lpstr>
      <vt:lpstr>POINTS D’INFORMATION ET QUESTIONS DES MEMBRES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HP Authorized Customer</dc:creator>
  <cp:lastModifiedBy>Pc1</cp:lastModifiedBy>
  <cp:revision>123</cp:revision>
  <dcterms:created xsi:type="dcterms:W3CDTF">2013-10-29T14:59:56Z</dcterms:created>
  <dcterms:modified xsi:type="dcterms:W3CDTF">2018-10-24T23:21:29Z</dcterms:modified>
</cp:coreProperties>
</file>